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76" r:id="rId2"/>
    <p:sldId id="277" r:id="rId3"/>
    <p:sldId id="259" r:id="rId4"/>
    <p:sldId id="262" r:id="rId5"/>
    <p:sldId id="278" r:id="rId6"/>
    <p:sldId id="271" r:id="rId7"/>
    <p:sldId id="274" r:id="rId8"/>
  </p:sldIdLst>
  <p:sldSz cx="9144000" cy="6858000" type="overhead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9"/>
    <p:restoredTop sz="94646"/>
  </p:normalViewPr>
  <p:slideViewPr>
    <p:cSldViewPr snapToGrid="0" snapToObjects="1">
      <p:cViewPr varScale="1">
        <p:scale>
          <a:sx n="94" d="100"/>
          <a:sy n="94" d="100"/>
        </p:scale>
        <p:origin x="16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Sheet1!$A$2:$A$26</c:f>
              <c:numCache>
                <c:formatCode>General</c:formatCode>
                <c:ptCount val="25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</c:numCache>
            </c:num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0</c:v>
                </c:pt>
                <c:pt idx="1">
                  <c:v>2.5656265249999999</c:v>
                </c:pt>
                <c:pt idx="2">
                  <c:v>0</c:v>
                </c:pt>
                <c:pt idx="3">
                  <c:v>18.004690616000001</c:v>
                </c:pt>
                <c:pt idx="4">
                  <c:v>57.288446959333335</c:v>
                </c:pt>
                <c:pt idx="5">
                  <c:v>53.761385652333331</c:v>
                </c:pt>
                <c:pt idx="6">
                  <c:v>56.115956555999993</c:v>
                </c:pt>
                <c:pt idx="7">
                  <c:v>167.67377035933333</c:v>
                </c:pt>
                <c:pt idx="8">
                  <c:v>197.20138507299998</c:v>
                </c:pt>
                <c:pt idx="9">
                  <c:v>155.44103210899999</c:v>
                </c:pt>
                <c:pt idx="10">
                  <c:v>284.09964232833329</c:v>
                </c:pt>
                <c:pt idx="11">
                  <c:v>305.55434278233332</c:v>
                </c:pt>
                <c:pt idx="12">
                  <c:v>429.51307059833329</c:v>
                </c:pt>
                <c:pt idx="13">
                  <c:v>358.26162612533335</c:v>
                </c:pt>
                <c:pt idx="14">
                  <c:v>407.51287366899999</c:v>
                </c:pt>
                <c:pt idx="15">
                  <c:v>503.15961423933328</c:v>
                </c:pt>
                <c:pt idx="16">
                  <c:v>680.59184107933322</c:v>
                </c:pt>
                <c:pt idx="17">
                  <c:v>822.91578836866654</c:v>
                </c:pt>
                <c:pt idx="18">
                  <c:v>898.8800490156666</c:v>
                </c:pt>
                <c:pt idx="19">
                  <c:v>851.64301579133326</c:v>
                </c:pt>
                <c:pt idx="20">
                  <c:v>771.27302049013326</c:v>
                </c:pt>
                <c:pt idx="21">
                  <c:v>1003.1328875182999</c:v>
                </c:pt>
                <c:pt idx="22">
                  <c:v>1084.7700322568999</c:v>
                </c:pt>
                <c:pt idx="23">
                  <c:v>1122.5402618547332</c:v>
                </c:pt>
                <c:pt idx="24">
                  <c:v>1331.9367192453667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75-45B4-A343-1A0E23B5EF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overlap val="-27"/>
        <c:axId val="346165080"/>
        <c:axId val="346135680"/>
      </c:barChart>
      <c:catAx>
        <c:axId val="346165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346135680"/>
        <c:crosses val="autoZero"/>
        <c:auto val="1"/>
        <c:lblAlgn val="ctr"/>
        <c:lblOffset val="100"/>
        <c:tickLblSkip val="4"/>
        <c:noMultiLvlLbl val="0"/>
      </c:catAx>
      <c:valAx>
        <c:axId val="346135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n-US"/>
                  <a:t>Million bushels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346165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  <c:pt idx="6">
                  <c:v>September</c:v>
                </c:pt>
                <c:pt idx="7">
                  <c:v>October</c:v>
                </c:pt>
                <c:pt idx="8">
                  <c:v>November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</c:v>
                </c:pt>
                <c:pt idx="1">
                  <c:v>0</c:v>
                </c:pt>
                <c:pt idx="2">
                  <c:v>11</c:v>
                </c:pt>
                <c:pt idx="3">
                  <c:v>17</c:v>
                </c:pt>
                <c:pt idx="4">
                  <c:v>0</c:v>
                </c:pt>
                <c:pt idx="5">
                  <c:v>19</c:v>
                </c:pt>
                <c:pt idx="6">
                  <c:v>5</c:v>
                </c:pt>
                <c:pt idx="7">
                  <c:v>0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B8-2D49-9C97-003216B09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29424"/>
        <c:axId val="17131120"/>
      </c:barChart>
      <c:catAx>
        <c:axId val="17129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7131120"/>
        <c:crosses val="autoZero"/>
        <c:auto val="1"/>
        <c:lblAlgn val="ctr"/>
        <c:lblOffset val="100"/>
        <c:noMultiLvlLbl val="0"/>
      </c:catAx>
      <c:valAx>
        <c:axId val="17131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n-US" sz="1600" b="1" dirty="0"/>
                  <a:t>Number of States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7129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7D55F-0641-314A-8584-BBDADE66A329}" type="datetimeFigureOut">
              <a:rPr lang="en-US" smtClean="0"/>
              <a:t>2/12/18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81F3C-B108-784E-B722-AAAE88EB5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544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8B2D-C64F-D54A-8BCE-0132ABE80AA5}" type="datetimeFigureOut">
              <a:rPr lang="en-US" smtClean="0"/>
              <a:t>2/12/18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48CB9-9A00-884D-8A6F-843B2F5E71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639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8B2D-C64F-D54A-8BCE-0132ABE80AA5}" type="datetimeFigureOut">
              <a:rPr lang="en-US" smtClean="0"/>
              <a:t>2/12/18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48CB9-9A00-884D-8A6F-843B2F5E71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894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8B2D-C64F-D54A-8BCE-0132ABE80AA5}" type="datetimeFigureOut">
              <a:rPr lang="en-US" smtClean="0"/>
              <a:t>2/12/18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48CB9-9A00-884D-8A6F-843B2F5E71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68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FE7A3A-2ED1-8946-83E4-F02A88871B04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75822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8B2D-C64F-D54A-8BCE-0132ABE80AA5}" type="datetimeFigureOut">
              <a:rPr lang="en-US" smtClean="0"/>
              <a:t>2/12/18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48CB9-9A00-884D-8A6F-843B2F5E71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21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8B2D-C64F-D54A-8BCE-0132ABE80AA5}" type="datetimeFigureOut">
              <a:rPr lang="en-US" smtClean="0"/>
              <a:t>2/12/18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48CB9-9A00-884D-8A6F-843B2F5E71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522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8B2D-C64F-D54A-8BCE-0132ABE80AA5}" type="datetimeFigureOut">
              <a:rPr lang="en-US" smtClean="0"/>
              <a:t>2/12/18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48CB9-9A00-884D-8A6F-843B2F5E71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389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8B2D-C64F-D54A-8BCE-0132ABE80AA5}" type="datetimeFigureOut">
              <a:rPr lang="en-US" smtClean="0"/>
              <a:t>2/12/18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48CB9-9A00-884D-8A6F-843B2F5E71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200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8B2D-C64F-D54A-8BCE-0132ABE80AA5}" type="datetimeFigureOut">
              <a:rPr lang="en-US" smtClean="0"/>
              <a:t>2/12/18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48CB9-9A00-884D-8A6F-843B2F5E71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73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8B2D-C64F-D54A-8BCE-0132ABE80AA5}" type="datetimeFigureOut">
              <a:rPr lang="en-US" smtClean="0"/>
              <a:t>2/12/18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48CB9-9A00-884D-8A6F-843B2F5E71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161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8B2D-C64F-D54A-8BCE-0132ABE80AA5}" type="datetimeFigureOut">
              <a:rPr lang="en-US" smtClean="0"/>
              <a:t>2/12/18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48CB9-9A00-884D-8A6F-843B2F5E71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15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8B2D-C64F-D54A-8BCE-0132ABE80AA5}" type="datetimeFigureOut">
              <a:rPr lang="en-US" smtClean="0"/>
              <a:t>2/12/18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48CB9-9A00-884D-8A6F-843B2F5E71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493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28B2D-C64F-D54A-8BCE-0132ABE80AA5}" type="datetimeFigureOut">
              <a:rPr lang="en-US" smtClean="0"/>
              <a:t>2/12/18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48CB9-9A00-884D-8A6F-843B2F5E71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515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12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0" y="1524000"/>
            <a:ext cx="91440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50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5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18435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342900" y="1968500"/>
            <a:ext cx="8401050" cy="38227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80000"/>
              </a:lnSpc>
            </a:pPr>
            <a:endParaRPr lang="en-US" sz="2800" b="1" dirty="0">
              <a:solidFill>
                <a:srgbClr val="0000FF"/>
              </a:solidFill>
              <a:latin typeface="Tahoma"/>
              <a:cs typeface="Tahoma"/>
            </a:endParaRPr>
          </a:p>
          <a:p>
            <a:pPr eaLnBrk="1" hangingPunct="1">
              <a:lnSpc>
                <a:spcPct val="80000"/>
              </a:lnSpc>
            </a:pPr>
            <a:endParaRPr lang="en-US" sz="2800" b="1" dirty="0">
              <a:solidFill>
                <a:srgbClr val="0000FF"/>
              </a:solidFill>
              <a:latin typeface="Tahoma"/>
              <a:cs typeface="Tahoma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3800" b="1" dirty="0">
                <a:solidFill>
                  <a:srgbClr val="0000FF"/>
                </a:solidFill>
                <a:latin typeface="Tahoma"/>
                <a:cs typeface="Tahoma"/>
              </a:rPr>
              <a:t>Joe L. Outlaw</a:t>
            </a:r>
          </a:p>
          <a:p>
            <a:pPr eaLnBrk="1" hangingPunct="1">
              <a:lnSpc>
                <a:spcPct val="80000"/>
              </a:lnSpc>
            </a:pPr>
            <a:r>
              <a:rPr lang="en-US" sz="3800" b="1" dirty="0">
                <a:solidFill>
                  <a:srgbClr val="0000FF"/>
                </a:solidFill>
                <a:latin typeface="Tahoma"/>
                <a:cs typeface="Tahoma"/>
              </a:rPr>
              <a:t>Regents Fellow &amp; Extension Economist</a:t>
            </a:r>
          </a:p>
          <a:p>
            <a:pPr eaLnBrk="1" hangingPunct="1">
              <a:lnSpc>
                <a:spcPct val="80000"/>
              </a:lnSpc>
            </a:pPr>
            <a:r>
              <a:rPr lang="en-US" sz="3800" b="1" dirty="0">
                <a:solidFill>
                  <a:srgbClr val="0000FF"/>
                </a:solidFill>
                <a:latin typeface="Tahoma"/>
                <a:cs typeface="Tahoma"/>
              </a:rPr>
              <a:t>Co-Director, AFPC</a:t>
            </a:r>
          </a:p>
          <a:p>
            <a:endParaRPr lang="en-US" sz="2800" b="1" dirty="0">
              <a:solidFill>
                <a:srgbClr val="0000FF"/>
              </a:solidFill>
              <a:latin typeface="Tahoma"/>
              <a:cs typeface="Tahoma"/>
            </a:endParaRPr>
          </a:p>
          <a:p>
            <a:endParaRPr lang="en-US" sz="1600" b="1" baseline="30000" dirty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en-US" sz="2500" b="1" dirty="0">
              <a:solidFill>
                <a:srgbClr val="000000"/>
              </a:solidFill>
              <a:latin typeface="Tahoma" charset="0"/>
              <a:ea typeface="Tahoma" charset="0"/>
              <a:cs typeface="Tahoma" charset="0"/>
            </a:endParaRPr>
          </a:p>
          <a:p>
            <a:r>
              <a:rPr lang="en-US" sz="2500" b="1" dirty="0">
                <a:latin typeface="Tahoma" charset="0"/>
                <a:ea typeface="Tahoma" charset="0"/>
                <a:cs typeface="Tahoma" charset="0"/>
              </a:rPr>
              <a:t>Farm Foundation Forum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b="1" dirty="0">
                <a:latin typeface="Tahoma" charset="0"/>
                <a:ea typeface="Tahoma" charset="0"/>
                <a:cs typeface="Tahoma" charset="0"/>
              </a:rPr>
              <a:t>Washington D.C.</a:t>
            </a:r>
            <a:endParaRPr lang="en-US" sz="2600" b="1" dirty="0">
              <a:solidFill>
                <a:schemeClr val="tx1"/>
              </a:solidFill>
              <a:latin typeface="Tahoma" charset="0"/>
              <a:ea typeface="Tahoma" charset="0"/>
              <a:cs typeface="Tahoma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600" b="1" dirty="0">
              <a:solidFill>
                <a:schemeClr val="tx1"/>
              </a:solidFill>
              <a:latin typeface="Tahoma"/>
              <a:cs typeface="Tahoma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600" b="1" dirty="0">
                <a:solidFill>
                  <a:schemeClr val="tx1"/>
                </a:solidFill>
                <a:latin typeface="Tahoma"/>
                <a:cs typeface="Tahoma"/>
              </a:rPr>
              <a:t>February 1</a:t>
            </a:r>
            <a:r>
              <a:rPr lang="en-US" sz="2600" b="1" dirty="0">
                <a:latin typeface="Tahoma"/>
                <a:cs typeface="Tahoma"/>
              </a:rPr>
              <a:t>3</a:t>
            </a:r>
            <a:r>
              <a:rPr lang="en-US" sz="2600" b="1" dirty="0">
                <a:solidFill>
                  <a:schemeClr val="tx1"/>
                </a:solidFill>
                <a:latin typeface="Tahoma"/>
                <a:cs typeface="Tahoma"/>
              </a:rPr>
              <a:t>, 2018</a:t>
            </a:r>
          </a:p>
          <a:p>
            <a:pPr eaLnBrk="1" hangingPunct="1">
              <a:lnSpc>
                <a:spcPct val="80000"/>
              </a:lnSpc>
            </a:pPr>
            <a:endParaRPr lang="en-US" sz="2800" b="1" dirty="0">
              <a:solidFill>
                <a:srgbClr val="0000FF"/>
              </a:solidFill>
              <a:latin typeface="Tahoma"/>
              <a:cs typeface="Tahoma"/>
            </a:endParaRPr>
          </a:p>
          <a:p>
            <a:pPr eaLnBrk="1" hangingPunct="1">
              <a:lnSpc>
                <a:spcPct val="80000"/>
              </a:lnSpc>
            </a:pPr>
            <a:endParaRPr lang="en-US" sz="2800" b="1" dirty="0">
              <a:solidFill>
                <a:srgbClr val="0000FF"/>
              </a:solidFill>
              <a:latin typeface="Tahoma"/>
              <a:cs typeface="Tahoma"/>
            </a:endParaRPr>
          </a:p>
          <a:p>
            <a:pPr eaLnBrk="1" hangingPunct="1">
              <a:lnSpc>
                <a:spcPct val="80000"/>
              </a:lnSpc>
            </a:pPr>
            <a:endParaRPr lang="en-US" sz="2800" b="1" dirty="0">
              <a:solidFill>
                <a:srgbClr val="0000FF"/>
              </a:solidFill>
              <a:latin typeface="Tahoma"/>
              <a:cs typeface="Tahoma"/>
            </a:endParaRPr>
          </a:p>
          <a:p>
            <a:pPr eaLnBrk="1" hangingPunct="1">
              <a:lnSpc>
                <a:spcPct val="80000"/>
              </a:lnSpc>
            </a:pPr>
            <a:endParaRPr lang="en-US" sz="2400" b="1" dirty="0">
              <a:latin typeface="Tahoma"/>
              <a:cs typeface="Tahoma"/>
            </a:endParaRPr>
          </a:p>
          <a:p>
            <a:pPr eaLnBrk="1" hangingPunct="1">
              <a:lnSpc>
                <a:spcPct val="80000"/>
              </a:lnSpc>
            </a:pPr>
            <a:endParaRPr lang="en-US" sz="2400" b="1" dirty="0">
              <a:latin typeface="Tahoma"/>
              <a:cs typeface="Tahoma"/>
            </a:endParaRPr>
          </a:p>
        </p:txBody>
      </p:sp>
      <p:pic>
        <p:nvPicPr>
          <p:cNvPr id="18437" name="Picture 14" descr="AFPC logo_plain_aggie_maro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4540" y="5638800"/>
            <a:ext cx="251705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TAMAgEX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791200"/>
            <a:ext cx="2288373" cy="837804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457708"/>
            <a:ext cx="9144000" cy="129266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dirty="0">
                <a:solidFill>
                  <a:srgbClr val="500000"/>
                </a:solidFill>
                <a:latin typeface="Tahoma" charset="0"/>
                <a:ea typeface="Tahoma" charset="0"/>
                <a:cs typeface="Tahoma" charset="0"/>
              </a:rPr>
              <a:t>Status of the Farm Bill</a:t>
            </a:r>
            <a:endParaRPr lang="en-US" sz="3800" b="1" dirty="0">
              <a:solidFill>
                <a:srgbClr val="5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charset="0"/>
              <a:ea typeface="Tahoma" charset="0"/>
              <a:cs typeface="Tahoma" charset="0"/>
            </a:endParaRPr>
          </a:p>
          <a:p>
            <a:pPr>
              <a:defRPr/>
            </a:pPr>
            <a:endParaRPr lang="en-US" sz="3800" b="1" dirty="0">
              <a:solidFill>
                <a:srgbClr val="5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431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x-none" sz="4000" b="1">
                <a:solidFill>
                  <a:srgbClr val="5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  <a:ea typeface="ＭＳ Ｐゴシック" charset="-128"/>
              </a:rPr>
              <a:t>Presentation Outline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0363" y="1376363"/>
            <a:ext cx="7986712" cy="5059362"/>
          </a:xfrm>
        </p:spPr>
        <p:txBody>
          <a:bodyPr>
            <a:normAutofit/>
          </a:bodyPr>
          <a:lstStyle/>
          <a:p>
            <a:pPr>
              <a:buClr>
                <a:srgbClr val="0000FF"/>
              </a:buClr>
            </a:pPr>
            <a:r>
              <a:rPr lang="en-US" altLang="x-none" sz="3200" dirty="0">
                <a:latin typeface="Tahoma" charset="0"/>
                <a:ea typeface="ＭＳ Ｐゴシック" charset="-128"/>
              </a:rPr>
              <a:t>My Perspective</a:t>
            </a:r>
          </a:p>
          <a:p>
            <a:pPr lvl="1">
              <a:buClr>
                <a:srgbClr val="0000FF"/>
              </a:buClr>
              <a:buFont typeface=".AppleSystemUIFont"/>
              <a:buChar char="-"/>
            </a:pPr>
            <a:r>
              <a:rPr lang="en-US" altLang="x-none" sz="2800" dirty="0">
                <a:latin typeface="Tahoma" charset="0"/>
                <a:ea typeface="ＭＳ Ｐゴシック" charset="-128"/>
              </a:rPr>
              <a:t>6th Farm Bill</a:t>
            </a:r>
          </a:p>
          <a:p>
            <a:pPr lvl="1">
              <a:buClr>
                <a:srgbClr val="0000FF"/>
              </a:buClr>
              <a:buFont typeface=".AppleSystemUIFont"/>
              <a:buChar char="-"/>
            </a:pPr>
            <a:r>
              <a:rPr lang="en-US" altLang="x-none" sz="2800" dirty="0">
                <a:latin typeface="Tahoma" charset="0"/>
                <a:ea typeface="ＭＳ Ｐゴシック" charset="-128"/>
              </a:rPr>
              <a:t>Farm Level Work for the Committees</a:t>
            </a:r>
          </a:p>
          <a:p>
            <a:pPr lvl="1">
              <a:buClr>
                <a:srgbClr val="0000FF"/>
              </a:buClr>
              <a:buFont typeface=".AppleSystemUIFont"/>
              <a:buChar char="-"/>
            </a:pPr>
            <a:r>
              <a:rPr lang="en-US" altLang="x-none" sz="2800" dirty="0">
                <a:latin typeface="Tahoma" charset="0"/>
                <a:ea typeface="ＭＳ Ｐゴシック" charset="-128"/>
              </a:rPr>
              <a:t>Need For a Farm Bill</a:t>
            </a:r>
          </a:p>
          <a:p>
            <a:pPr>
              <a:buClr>
                <a:srgbClr val="0000FF"/>
              </a:buClr>
            </a:pPr>
            <a:r>
              <a:rPr lang="en-US" altLang="x-none" sz="3200" dirty="0">
                <a:latin typeface="Tahoma" charset="0"/>
                <a:ea typeface="ＭＳ Ｐゴシック" charset="-128"/>
              </a:rPr>
              <a:t>The 4 Principals and Key Farm Bill Issues</a:t>
            </a:r>
          </a:p>
          <a:p>
            <a:pPr lvl="1">
              <a:buClr>
                <a:srgbClr val="0000FF"/>
              </a:buClr>
              <a:buFont typeface=".AppleSystemUIFont"/>
              <a:buChar char="-"/>
            </a:pPr>
            <a:r>
              <a:rPr lang="en-US" altLang="x-none" dirty="0">
                <a:latin typeface="Tahoma" charset="0"/>
                <a:ea typeface="ＭＳ Ｐゴシック" charset="-128"/>
              </a:rPr>
              <a:t>Cotton and Dairy Fix</a:t>
            </a:r>
          </a:p>
          <a:p>
            <a:pPr eaLnBrk="1" hangingPunct="1">
              <a:buClr>
                <a:srgbClr val="333399"/>
              </a:buClr>
            </a:pPr>
            <a:r>
              <a:rPr lang="en-US" altLang="x-none" sz="3200" dirty="0">
                <a:latin typeface="Tahoma" charset="0"/>
                <a:ea typeface="ＭＳ Ｐゴシック" charset="-128"/>
              </a:rPr>
              <a:t>Other Issues That Could</a:t>
            </a:r>
            <a:br>
              <a:rPr lang="en-US" altLang="x-none" sz="3200" dirty="0">
                <a:latin typeface="Tahoma" charset="0"/>
                <a:ea typeface="ＭＳ Ｐゴシック" charset="-128"/>
              </a:rPr>
            </a:br>
            <a:r>
              <a:rPr lang="en-US" altLang="x-none" sz="3200" dirty="0">
                <a:latin typeface="Tahoma" charset="0"/>
                <a:ea typeface="ＭＳ Ｐゴシック" charset="-128"/>
              </a:rPr>
              <a:t>Impact Farm Bill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8005763" y="4260850"/>
            <a:ext cx="1857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charset="2"/>
              <a:defRPr sz="20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charset="2"/>
              <a:defRPr sz="20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charset="2"/>
              <a:defRPr sz="20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charset="2"/>
              <a:defRPr sz="20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x-none" sz="1600" b="1">
              <a:solidFill>
                <a:schemeClr val="accent2"/>
              </a:solidFill>
              <a:latin typeface="Arial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x-none" sz="1600" b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0" y="1203325"/>
            <a:ext cx="91440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50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5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charset="2"/>
              <a:defRPr sz="20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charset="2"/>
              <a:defRPr sz="20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charset="2"/>
              <a:defRPr sz="20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charset="2"/>
              <a:defRPr sz="20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x-none" altLang="x-none">
              <a:latin typeface="Times New Roman" charset="0"/>
            </a:endParaRPr>
          </a:p>
        </p:txBody>
      </p:sp>
      <p:grpSp>
        <p:nvGrpSpPr>
          <p:cNvPr id="18437" name="Group 9"/>
          <p:cNvGrpSpPr>
            <a:grpSpLocks/>
          </p:cNvGrpSpPr>
          <p:nvPr/>
        </p:nvGrpSpPr>
        <p:grpSpPr bwMode="auto">
          <a:xfrm>
            <a:off x="5158154" y="4161692"/>
            <a:ext cx="3796146" cy="2453421"/>
            <a:chOff x="3268" y="2400"/>
            <a:chExt cx="2379" cy="1815"/>
          </a:xfrm>
        </p:grpSpPr>
        <p:sp>
          <p:nvSpPr>
            <p:cNvPr id="18438" name="Freeform 10"/>
            <p:cNvSpPr>
              <a:spLocks/>
            </p:cNvSpPr>
            <p:nvPr/>
          </p:nvSpPr>
          <p:spPr bwMode="auto">
            <a:xfrm>
              <a:off x="3787" y="2613"/>
              <a:ext cx="436" cy="285"/>
            </a:xfrm>
            <a:custGeom>
              <a:avLst/>
              <a:gdLst>
                <a:gd name="T0" fmla="*/ 1 w 872"/>
                <a:gd name="T1" fmla="*/ 0 h 571"/>
                <a:gd name="T2" fmla="*/ 1 w 872"/>
                <a:gd name="T3" fmla="*/ 0 h 571"/>
                <a:gd name="T4" fmla="*/ 1 w 872"/>
                <a:gd name="T5" fmla="*/ 0 h 571"/>
                <a:gd name="T6" fmla="*/ 1 w 872"/>
                <a:gd name="T7" fmla="*/ 0 h 571"/>
                <a:gd name="T8" fmla="*/ 1 w 872"/>
                <a:gd name="T9" fmla="*/ 0 h 571"/>
                <a:gd name="T10" fmla="*/ 1 w 872"/>
                <a:gd name="T11" fmla="*/ 0 h 571"/>
                <a:gd name="T12" fmla="*/ 1 w 872"/>
                <a:gd name="T13" fmla="*/ 0 h 571"/>
                <a:gd name="T14" fmla="*/ 1 w 872"/>
                <a:gd name="T15" fmla="*/ 0 h 571"/>
                <a:gd name="T16" fmla="*/ 1 w 872"/>
                <a:gd name="T17" fmla="*/ 0 h 571"/>
                <a:gd name="T18" fmla="*/ 1 w 872"/>
                <a:gd name="T19" fmla="*/ 0 h 571"/>
                <a:gd name="T20" fmla="*/ 1 w 872"/>
                <a:gd name="T21" fmla="*/ 0 h 571"/>
                <a:gd name="T22" fmla="*/ 1 w 872"/>
                <a:gd name="T23" fmla="*/ 0 h 571"/>
                <a:gd name="T24" fmla="*/ 1 w 872"/>
                <a:gd name="T25" fmla="*/ 0 h 571"/>
                <a:gd name="T26" fmla="*/ 1 w 872"/>
                <a:gd name="T27" fmla="*/ 0 h 571"/>
                <a:gd name="T28" fmla="*/ 1 w 872"/>
                <a:gd name="T29" fmla="*/ 0 h 571"/>
                <a:gd name="T30" fmla="*/ 1 w 872"/>
                <a:gd name="T31" fmla="*/ 0 h 571"/>
                <a:gd name="T32" fmla="*/ 1 w 872"/>
                <a:gd name="T33" fmla="*/ 0 h 571"/>
                <a:gd name="T34" fmla="*/ 1 w 872"/>
                <a:gd name="T35" fmla="*/ 0 h 571"/>
                <a:gd name="T36" fmla="*/ 1 w 872"/>
                <a:gd name="T37" fmla="*/ 0 h 571"/>
                <a:gd name="T38" fmla="*/ 1 w 872"/>
                <a:gd name="T39" fmla="*/ 0 h 571"/>
                <a:gd name="T40" fmla="*/ 1 w 872"/>
                <a:gd name="T41" fmla="*/ 0 h 571"/>
                <a:gd name="T42" fmla="*/ 1 w 872"/>
                <a:gd name="T43" fmla="*/ 0 h 571"/>
                <a:gd name="T44" fmla="*/ 1 w 872"/>
                <a:gd name="T45" fmla="*/ 0 h 571"/>
                <a:gd name="T46" fmla="*/ 1 w 872"/>
                <a:gd name="T47" fmla="*/ 0 h 571"/>
                <a:gd name="T48" fmla="*/ 1 w 872"/>
                <a:gd name="T49" fmla="*/ 0 h 571"/>
                <a:gd name="T50" fmla="*/ 1 w 872"/>
                <a:gd name="T51" fmla="*/ 0 h 571"/>
                <a:gd name="T52" fmla="*/ 1 w 872"/>
                <a:gd name="T53" fmla="*/ 0 h 571"/>
                <a:gd name="T54" fmla="*/ 1 w 872"/>
                <a:gd name="T55" fmla="*/ 0 h 571"/>
                <a:gd name="T56" fmla="*/ 1 w 872"/>
                <a:gd name="T57" fmla="*/ 0 h 571"/>
                <a:gd name="T58" fmla="*/ 1 w 872"/>
                <a:gd name="T59" fmla="*/ 0 h 571"/>
                <a:gd name="T60" fmla="*/ 1 w 872"/>
                <a:gd name="T61" fmla="*/ 0 h 571"/>
                <a:gd name="T62" fmla="*/ 1 w 872"/>
                <a:gd name="T63" fmla="*/ 0 h 571"/>
                <a:gd name="T64" fmla="*/ 1 w 872"/>
                <a:gd name="T65" fmla="*/ 0 h 571"/>
                <a:gd name="T66" fmla="*/ 1 w 872"/>
                <a:gd name="T67" fmla="*/ 0 h 571"/>
                <a:gd name="T68" fmla="*/ 1 w 872"/>
                <a:gd name="T69" fmla="*/ 0 h 571"/>
                <a:gd name="T70" fmla="*/ 0 w 872"/>
                <a:gd name="T71" fmla="*/ 0 h 571"/>
                <a:gd name="T72" fmla="*/ 1 w 872"/>
                <a:gd name="T73" fmla="*/ 0 h 571"/>
                <a:gd name="T74" fmla="*/ 1 w 872"/>
                <a:gd name="T75" fmla="*/ 0 h 571"/>
                <a:gd name="T76" fmla="*/ 1 w 872"/>
                <a:gd name="T77" fmla="*/ 0 h 571"/>
                <a:gd name="T78" fmla="*/ 1 w 872"/>
                <a:gd name="T79" fmla="*/ 0 h 571"/>
                <a:gd name="T80" fmla="*/ 1 w 872"/>
                <a:gd name="T81" fmla="*/ 0 h 571"/>
                <a:gd name="T82" fmla="*/ 1 w 872"/>
                <a:gd name="T83" fmla="*/ 0 h 571"/>
                <a:gd name="T84" fmla="*/ 1 w 872"/>
                <a:gd name="T85" fmla="*/ 0 h 571"/>
                <a:gd name="T86" fmla="*/ 1 w 872"/>
                <a:gd name="T87" fmla="*/ 0 h 571"/>
                <a:gd name="T88" fmla="*/ 1 w 872"/>
                <a:gd name="T89" fmla="*/ 0 h 571"/>
                <a:gd name="T90" fmla="*/ 1 w 872"/>
                <a:gd name="T91" fmla="*/ 0 h 571"/>
                <a:gd name="T92" fmla="*/ 1 w 872"/>
                <a:gd name="T93" fmla="*/ 0 h 571"/>
                <a:gd name="T94" fmla="*/ 1 w 872"/>
                <a:gd name="T95" fmla="*/ 0 h 571"/>
                <a:gd name="T96" fmla="*/ 1 w 872"/>
                <a:gd name="T97" fmla="*/ 0 h 571"/>
                <a:gd name="T98" fmla="*/ 1 w 872"/>
                <a:gd name="T99" fmla="*/ 0 h 571"/>
                <a:gd name="T100" fmla="*/ 1 w 872"/>
                <a:gd name="T101" fmla="*/ 0 h 571"/>
                <a:gd name="T102" fmla="*/ 1 w 872"/>
                <a:gd name="T103" fmla="*/ 0 h 571"/>
                <a:gd name="T104" fmla="*/ 1 w 872"/>
                <a:gd name="T105" fmla="*/ 0 h 571"/>
                <a:gd name="T106" fmla="*/ 1 w 872"/>
                <a:gd name="T107" fmla="*/ 0 h 571"/>
                <a:gd name="T108" fmla="*/ 1 w 872"/>
                <a:gd name="T109" fmla="*/ 0 h 57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2"/>
                <a:gd name="T166" fmla="*/ 0 h 571"/>
                <a:gd name="T167" fmla="*/ 872 w 872"/>
                <a:gd name="T168" fmla="*/ 571 h 57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2" h="571">
                  <a:moveTo>
                    <a:pt x="835" y="536"/>
                  </a:moveTo>
                  <a:lnTo>
                    <a:pt x="835" y="529"/>
                  </a:lnTo>
                  <a:lnTo>
                    <a:pt x="840" y="527"/>
                  </a:lnTo>
                  <a:lnTo>
                    <a:pt x="840" y="515"/>
                  </a:lnTo>
                  <a:lnTo>
                    <a:pt x="846" y="501"/>
                  </a:lnTo>
                  <a:lnTo>
                    <a:pt x="846" y="495"/>
                  </a:lnTo>
                  <a:lnTo>
                    <a:pt x="850" y="479"/>
                  </a:lnTo>
                  <a:lnTo>
                    <a:pt x="853" y="467"/>
                  </a:lnTo>
                  <a:lnTo>
                    <a:pt x="853" y="450"/>
                  </a:lnTo>
                  <a:lnTo>
                    <a:pt x="861" y="435"/>
                  </a:lnTo>
                  <a:lnTo>
                    <a:pt x="865" y="420"/>
                  </a:lnTo>
                  <a:lnTo>
                    <a:pt x="865" y="414"/>
                  </a:lnTo>
                  <a:lnTo>
                    <a:pt x="867" y="400"/>
                  </a:lnTo>
                  <a:lnTo>
                    <a:pt x="870" y="388"/>
                  </a:lnTo>
                  <a:lnTo>
                    <a:pt x="872" y="379"/>
                  </a:lnTo>
                  <a:lnTo>
                    <a:pt x="872" y="376"/>
                  </a:lnTo>
                  <a:lnTo>
                    <a:pt x="872" y="302"/>
                  </a:lnTo>
                  <a:lnTo>
                    <a:pt x="847" y="264"/>
                  </a:lnTo>
                  <a:lnTo>
                    <a:pt x="861" y="251"/>
                  </a:lnTo>
                  <a:lnTo>
                    <a:pt x="853" y="243"/>
                  </a:lnTo>
                  <a:lnTo>
                    <a:pt x="850" y="243"/>
                  </a:lnTo>
                  <a:lnTo>
                    <a:pt x="847" y="243"/>
                  </a:lnTo>
                  <a:lnTo>
                    <a:pt x="846" y="236"/>
                  </a:lnTo>
                  <a:lnTo>
                    <a:pt x="840" y="230"/>
                  </a:lnTo>
                  <a:lnTo>
                    <a:pt x="835" y="225"/>
                  </a:lnTo>
                  <a:lnTo>
                    <a:pt x="834" y="224"/>
                  </a:lnTo>
                  <a:lnTo>
                    <a:pt x="831" y="216"/>
                  </a:lnTo>
                  <a:lnTo>
                    <a:pt x="826" y="210"/>
                  </a:lnTo>
                  <a:lnTo>
                    <a:pt x="822" y="203"/>
                  </a:lnTo>
                  <a:lnTo>
                    <a:pt x="817" y="198"/>
                  </a:lnTo>
                  <a:lnTo>
                    <a:pt x="813" y="190"/>
                  </a:lnTo>
                  <a:lnTo>
                    <a:pt x="807" y="183"/>
                  </a:lnTo>
                  <a:lnTo>
                    <a:pt x="802" y="180"/>
                  </a:lnTo>
                  <a:lnTo>
                    <a:pt x="795" y="177"/>
                  </a:lnTo>
                  <a:lnTo>
                    <a:pt x="787" y="172"/>
                  </a:lnTo>
                  <a:lnTo>
                    <a:pt x="776" y="172"/>
                  </a:lnTo>
                  <a:lnTo>
                    <a:pt x="772" y="172"/>
                  </a:lnTo>
                  <a:lnTo>
                    <a:pt x="761" y="172"/>
                  </a:lnTo>
                  <a:lnTo>
                    <a:pt x="758" y="172"/>
                  </a:lnTo>
                  <a:lnTo>
                    <a:pt x="749" y="172"/>
                  </a:lnTo>
                  <a:lnTo>
                    <a:pt x="740" y="172"/>
                  </a:lnTo>
                  <a:lnTo>
                    <a:pt x="734" y="172"/>
                  </a:lnTo>
                  <a:lnTo>
                    <a:pt x="728" y="175"/>
                  </a:lnTo>
                  <a:lnTo>
                    <a:pt x="724" y="177"/>
                  </a:lnTo>
                  <a:lnTo>
                    <a:pt x="721" y="177"/>
                  </a:lnTo>
                  <a:lnTo>
                    <a:pt x="718" y="177"/>
                  </a:lnTo>
                  <a:lnTo>
                    <a:pt x="707" y="141"/>
                  </a:lnTo>
                  <a:lnTo>
                    <a:pt x="647" y="118"/>
                  </a:lnTo>
                  <a:lnTo>
                    <a:pt x="647" y="91"/>
                  </a:lnTo>
                  <a:lnTo>
                    <a:pt x="645" y="91"/>
                  </a:lnTo>
                  <a:lnTo>
                    <a:pt x="642" y="89"/>
                  </a:lnTo>
                  <a:lnTo>
                    <a:pt x="642" y="86"/>
                  </a:lnTo>
                  <a:lnTo>
                    <a:pt x="639" y="86"/>
                  </a:lnTo>
                  <a:lnTo>
                    <a:pt x="631" y="86"/>
                  </a:lnTo>
                  <a:lnTo>
                    <a:pt x="627" y="89"/>
                  </a:lnTo>
                  <a:lnTo>
                    <a:pt x="624" y="91"/>
                  </a:lnTo>
                  <a:lnTo>
                    <a:pt x="621" y="91"/>
                  </a:lnTo>
                  <a:lnTo>
                    <a:pt x="619" y="97"/>
                  </a:lnTo>
                  <a:lnTo>
                    <a:pt x="615" y="97"/>
                  </a:lnTo>
                  <a:lnTo>
                    <a:pt x="613" y="97"/>
                  </a:lnTo>
                  <a:lnTo>
                    <a:pt x="610" y="100"/>
                  </a:lnTo>
                  <a:lnTo>
                    <a:pt x="607" y="100"/>
                  </a:lnTo>
                  <a:lnTo>
                    <a:pt x="603" y="100"/>
                  </a:lnTo>
                  <a:lnTo>
                    <a:pt x="603" y="97"/>
                  </a:lnTo>
                  <a:lnTo>
                    <a:pt x="603" y="91"/>
                  </a:lnTo>
                  <a:lnTo>
                    <a:pt x="603" y="76"/>
                  </a:lnTo>
                  <a:lnTo>
                    <a:pt x="603" y="68"/>
                  </a:lnTo>
                  <a:lnTo>
                    <a:pt x="603" y="67"/>
                  </a:lnTo>
                  <a:lnTo>
                    <a:pt x="603" y="61"/>
                  </a:lnTo>
                  <a:lnTo>
                    <a:pt x="607" y="59"/>
                  </a:lnTo>
                  <a:lnTo>
                    <a:pt x="607" y="52"/>
                  </a:lnTo>
                  <a:lnTo>
                    <a:pt x="610" y="49"/>
                  </a:lnTo>
                  <a:lnTo>
                    <a:pt x="610" y="46"/>
                  </a:lnTo>
                  <a:lnTo>
                    <a:pt x="610" y="39"/>
                  </a:lnTo>
                  <a:lnTo>
                    <a:pt x="610" y="33"/>
                  </a:lnTo>
                  <a:lnTo>
                    <a:pt x="607" y="33"/>
                  </a:lnTo>
                  <a:lnTo>
                    <a:pt x="603" y="32"/>
                  </a:lnTo>
                  <a:lnTo>
                    <a:pt x="594" y="32"/>
                  </a:lnTo>
                  <a:lnTo>
                    <a:pt x="592" y="33"/>
                  </a:lnTo>
                  <a:lnTo>
                    <a:pt x="589" y="33"/>
                  </a:lnTo>
                  <a:lnTo>
                    <a:pt x="589" y="36"/>
                  </a:lnTo>
                  <a:lnTo>
                    <a:pt x="589" y="39"/>
                  </a:lnTo>
                  <a:lnTo>
                    <a:pt x="589" y="46"/>
                  </a:lnTo>
                  <a:lnTo>
                    <a:pt x="585" y="46"/>
                  </a:lnTo>
                  <a:lnTo>
                    <a:pt x="583" y="46"/>
                  </a:lnTo>
                  <a:lnTo>
                    <a:pt x="580" y="46"/>
                  </a:lnTo>
                  <a:lnTo>
                    <a:pt x="576" y="49"/>
                  </a:lnTo>
                  <a:lnTo>
                    <a:pt x="573" y="52"/>
                  </a:lnTo>
                  <a:lnTo>
                    <a:pt x="570" y="52"/>
                  </a:lnTo>
                  <a:lnTo>
                    <a:pt x="563" y="52"/>
                  </a:lnTo>
                  <a:lnTo>
                    <a:pt x="557" y="59"/>
                  </a:lnTo>
                  <a:lnTo>
                    <a:pt x="548" y="59"/>
                  </a:lnTo>
                  <a:lnTo>
                    <a:pt x="545" y="52"/>
                  </a:lnTo>
                  <a:lnTo>
                    <a:pt x="539" y="52"/>
                  </a:lnTo>
                  <a:lnTo>
                    <a:pt x="535" y="49"/>
                  </a:lnTo>
                  <a:lnTo>
                    <a:pt x="535" y="46"/>
                  </a:lnTo>
                  <a:lnTo>
                    <a:pt x="530" y="46"/>
                  </a:lnTo>
                  <a:lnTo>
                    <a:pt x="529" y="39"/>
                  </a:lnTo>
                  <a:lnTo>
                    <a:pt x="529" y="33"/>
                  </a:lnTo>
                  <a:lnTo>
                    <a:pt x="527" y="32"/>
                  </a:lnTo>
                  <a:lnTo>
                    <a:pt x="527" y="29"/>
                  </a:lnTo>
                  <a:lnTo>
                    <a:pt x="523" y="23"/>
                  </a:lnTo>
                  <a:lnTo>
                    <a:pt x="521" y="17"/>
                  </a:lnTo>
                  <a:lnTo>
                    <a:pt x="518" y="15"/>
                  </a:lnTo>
                  <a:lnTo>
                    <a:pt x="517" y="11"/>
                  </a:lnTo>
                  <a:lnTo>
                    <a:pt x="512" y="6"/>
                  </a:lnTo>
                  <a:lnTo>
                    <a:pt x="506" y="5"/>
                  </a:lnTo>
                  <a:lnTo>
                    <a:pt x="502" y="5"/>
                  </a:lnTo>
                  <a:lnTo>
                    <a:pt x="499" y="5"/>
                  </a:lnTo>
                  <a:lnTo>
                    <a:pt x="496" y="5"/>
                  </a:lnTo>
                  <a:lnTo>
                    <a:pt x="493" y="5"/>
                  </a:lnTo>
                  <a:lnTo>
                    <a:pt x="489" y="5"/>
                  </a:lnTo>
                  <a:lnTo>
                    <a:pt x="486" y="5"/>
                  </a:lnTo>
                  <a:lnTo>
                    <a:pt x="482" y="5"/>
                  </a:lnTo>
                  <a:lnTo>
                    <a:pt x="474" y="5"/>
                  </a:lnTo>
                  <a:lnTo>
                    <a:pt x="473" y="5"/>
                  </a:lnTo>
                  <a:lnTo>
                    <a:pt x="470" y="0"/>
                  </a:lnTo>
                  <a:lnTo>
                    <a:pt x="467" y="0"/>
                  </a:lnTo>
                  <a:lnTo>
                    <a:pt x="464" y="0"/>
                  </a:lnTo>
                  <a:lnTo>
                    <a:pt x="459" y="0"/>
                  </a:lnTo>
                  <a:lnTo>
                    <a:pt x="453" y="0"/>
                  </a:lnTo>
                  <a:lnTo>
                    <a:pt x="453" y="5"/>
                  </a:lnTo>
                  <a:lnTo>
                    <a:pt x="450" y="5"/>
                  </a:lnTo>
                  <a:lnTo>
                    <a:pt x="449" y="5"/>
                  </a:lnTo>
                  <a:lnTo>
                    <a:pt x="446" y="5"/>
                  </a:lnTo>
                  <a:lnTo>
                    <a:pt x="437" y="5"/>
                  </a:lnTo>
                  <a:lnTo>
                    <a:pt x="434" y="5"/>
                  </a:lnTo>
                  <a:lnTo>
                    <a:pt x="429" y="6"/>
                  </a:lnTo>
                  <a:lnTo>
                    <a:pt x="425" y="11"/>
                  </a:lnTo>
                  <a:lnTo>
                    <a:pt x="423" y="12"/>
                  </a:lnTo>
                  <a:lnTo>
                    <a:pt x="422" y="15"/>
                  </a:lnTo>
                  <a:lnTo>
                    <a:pt x="417" y="15"/>
                  </a:lnTo>
                  <a:lnTo>
                    <a:pt x="417" y="17"/>
                  </a:lnTo>
                  <a:lnTo>
                    <a:pt x="412" y="20"/>
                  </a:lnTo>
                  <a:lnTo>
                    <a:pt x="411" y="20"/>
                  </a:lnTo>
                  <a:lnTo>
                    <a:pt x="406" y="26"/>
                  </a:lnTo>
                  <a:lnTo>
                    <a:pt x="402" y="26"/>
                  </a:lnTo>
                  <a:lnTo>
                    <a:pt x="402" y="32"/>
                  </a:lnTo>
                  <a:lnTo>
                    <a:pt x="394" y="32"/>
                  </a:lnTo>
                  <a:lnTo>
                    <a:pt x="391" y="33"/>
                  </a:lnTo>
                  <a:lnTo>
                    <a:pt x="390" y="33"/>
                  </a:lnTo>
                  <a:lnTo>
                    <a:pt x="381" y="33"/>
                  </a:lnTo>
                  <a:lnTo>
                    <a:pt x="381" y="36"/>
                  </a:lnTo>
                  <a:lnTo>
                    <a:pt x="376" y="39"/>
                  </a:lnTo>
                  <a:lnTo>
                    <a:pt x="375" y="39"/>
                  </a:lnTo>
                  <a:lnTo>
                    <a:pt x="364" y="39"/>
                  </a:lnTo>
                  <a:lnTo>
                    <a:pt x="364" y="46"/>
                  </a:lnTo>
                  <a:lnTo>
                    <a:pt x="355" y="46"/>
                  </a:lnTo>
                  <a:lnTo>
                    <a:pt x="354" y="49"/>
                  </a:lnTo>
                  <a:lnTo>
                    <a:pt x="349" y="52"/>
                  </a:lnTo>
                  <a:lnTo>
                    <a:pt x="346" y="52"/>
                  </a:lnTo>
                  <a:lnTo>
                    <a:pt x="343" y="52"/>
                  </a:lnTo>
                  <a:lnTo>
                    <a:pt x="340" y="52"/>
                  </a:lnTo>
                  <a:lnTo>
                    <a:pt x="335" y="52"/>
                  </a:lnTo>
                  <a:lnTo>
                    <a:pt x="332" y="52"/>
                  </a:lnTo>
                  <a:lnTo>
                    <a:pt x="331" y="59"/>
                  </a:lnTo>
                  <a:lnTo>
                    <a:pt x="328" y="59"/>
                  </a:lnTo>
                  <a:lnTo>
                    <a:pt x="307" y="32"/>
                  </a:lnTo>
                  <a:lnTo>
                    <a:pt x="271" y="5"/>
                  </a:lnTo>
                  <a:lnTo>
                    <a:pt x="233" y="39"/>
                  </a:lnTo>
                  <a:lnTo>
                    <a:pt x="233" y="46"/>
                  </a:lnTo>
                  <a:lnTo>
                    <a:pt x="228" y="49"/>
                  </a:lnTo>
                  <a:lnTo>
                    <a:pt x="225" y="52"/>
                  </a:lnTo>
                  <a:lnTo>
                    <a:pt x="225" y="59"/>
                  </a:lnTo>
                  <a:lnTo>
                    <a:pt x="219" y="59"/>
                  </a:lnTo>
                  <a:lnTo>
                    <a:pt x="218" y="61"/>
                  </a:lnTo>
                  <a:lnTo>
                    <a:pt x="215" y="61"/>
                  </a:lnTo>
                  <a:lnTo>
                    <a:pt x="215" y="59"/>
                  </a:lnTo>
                  <a:lnTo>
                    <a:pt x="212" y="59"/>
                  </a:lnTo>
                  <a:lnTo>
                    <a:pt x="210" y="59"/>
                  </a:lnTo>
                  <a:lnTo>
                    <a:pt x="163" y="80"/>
                  </a:lnTo>
                  <a:lnTo>
                    <a:pt x="159" y="80"/>
                  </a:lnTo>
                  <a:lnTo>
                    <a:pt x="159" y="83"/>
                  </a:lnTo>
                  <a:lnTo>
                    <a:pt x="159" y="86"/>
                  </a:lnTo>
                  <a:lnTo>
                    <a:pt x="154" y="89"/>
                  </a:lnTo>
                  <a:lnTo>
                    <a:pt x="151" y="97"/>
                  </a:lnTo>
                  <a:lnTo>
                    <a:pt x="147" y="100"/>
                  </a:lnTo>
                  <a:lnTo>
                    <a:pt x="144" y="100"/>
                  </a:lnTo>
                  <a:lnTo>
                    <a:pt x="141" y="104"/>
                  </a:lnTo>
                  <a:lnTo>
                    <a:pt x="139" y="110"/>
                  </a:lnTo>
                  <a:lnTo>
                    <a:pt x="135" y="118"/>
                  </a:lnTo>
                  <a:lnTo>
                    <a:pt x="129" y="123"/>
                  </a:lnTo>
                  <a:lnTo>
                    <a:pt x="129" y="129"/>
                  </a:lnTo>
                  <a:lnTo>
                    <a:pt x="123" y="132"/>
                  </a:lnTo>
                  <a:lnTo>
                    <a:pt x="123" y="135"/>
                  </a:lnTo>
                  <a:lnTo>
                    <a:pt x="115" y="141"/>
                  </a:lnTo>
                  <a:lnTo>
                    <a:pt x="115" y="150"/>
                  </a:lnTo>
                  <a:lnTo>
                    <a:pt x="113" y="159"/>
                  </a:lnTo>
                  <a:lnTo>
                    <a:pt x="113" y="166"/>
                  </a:lnTo>
                  <a:lnTo>
                    <a:pt x="110" y="175"/>
                  </a:lnTo>
                  <a:lnTo>
                    <a:pt x="106" y="187"/>
                  </a:lnTo>
                  <a:lnTo>
                    <a:pt x="106" y="190"/>
                  </a:lnTo>
                  <a:lnTo>
                    <a:pt x="101" y="203"/>
                  </a:lnTo>
                  <a:lnTo>
                    <a:pt x="98" y="213"/>
                  </a:lnTo>
                  <a:lnTo>
                    <a:pt x="94" y="213"/>
                  </a:lnTo>
                  <a:lnTo>
                    <a:pt x="86" y="224"/>
                  </a:lnTo>
                  <a:lnTo>
                    <a:pt x="86" y="225"/>
                  </a:lnTo>
                  <a:lnTo>
                    <a:pt x="82" y="225"/>
                  </a:lnTo>
                  <a:lnTo>
                    <a:pt x="82" y="228"/>
                  </a:lnTo>
                  <a:lnTo>
                    <a:pt x="82" y="230"/>
                  </a:lnTo>
                  <a:lnTo>
                    <a:pt x="82" y="234"/>
                  </a:lnTo>
                  <a:lnTo>
                    <a:pt x="79" y="236"/>
                  </a:lnTo>
                  <a:lnTo>
                    <a:pt x="79" y="243"/>
                  </a:lnTo>
                  <a:lnTo>
                    <a:pt x="82" y="248"/>
                  </a:lnTo>
                  <a:lnTo>
                    <a:pt x="82" y="251"/>
                  </a:lnTo>
                  <a:lnTo>
                    <a:pt x="86" y="258"/>
                  </a:lnTo>
                  <a:lnTo>
                    <a:pt x="89" y="258"/>
                  </a:lnTo>
                  <a:lnTo>
                    <a:pt x="92" y="258"/>
                  </a:lnTo>
                  <a:lnTo>
                    <a:pt x="92" y="261"/>
                  </a:lnTo>
                  <a:lnTo>
                    <a:pt x="94" y="261"/>
                  </a:lnTo>
                  <a:lnTo>
                    <a:pt x="98" y="261"/>
                  </a:lnTo>
                  <a:lnTo>
                    <a:pt x="98" y="264"/>
                  </a:lnTo>
                  <a:lnTo>
                    <a:pt x="101" y="264"/>
                  </a:lnTo>
                  <a:lnTo>
                    <a:pt x="101" y="269"/>
                  </a:lnTo>
                  <a:lnTo>
                    <a:pt x="101" y="270"/>
                  </a:lnTo>
                  <a:lnTo>
                    <a:pt x="98" y="270"/>
                  </a:lnTo>
                  <a:lnTo>
                    <a:pt x="98" y="275"/>
                  </a:lnTo>
                  <a:lnTo>
                    <a:pt x="92" y="283"/>
                  </a:lnTo>
                  <a:lnTo>
                    <a:pt x="89" y="289"/>
                  </a:lnTo>
                  <a:lnTo>
                    <a:pt x="82" y="293"/>
                  </a:lnTo>
                  <a:lnTo>
                    <a:pt x="77" y="296"/>
                  </a:lnTo>
                  <a:lnTo>
                    <a:pt x="73" y="305"/>
                  </a:lnTo>
                  <a:lnTo>
                    <a:pt x="70" y="311"/>
                  </a:lnTo>
                  <a:lnTo>
                    <a:pt x="65" y="317"/>
                  </a:lnTo>
                  <a:lnTo>
                    <a:pt x="59" y="320"/>
                  </a:lnTo>
                  <a:lnTo>
                    <a:pt x="55" y="329"/>
                  </a:lnTo>
                  <a:lnTo>
                    <a:pt x="49" y="334"/>
                  </a:lnTo>
                  <a:lnTo>
                    <a:pt x="41" y="344"/>
                  </a:lnTo>
                  <a:lnTo>
                    <a:pt x="36" y="347"/>
                  </a:lnTo>
                  <a:lnTo>
                    <a:pt x="35" y="349"/>
                  </a:lnTo>
                  <a:lnTo>
                    <a:pt x="33" y="357"/>
                  </a:lnTo>
                  <a:lnTo>
                    <a:pt x="30" y="361"/>
                  </a:lnTo>
                  <a:lnTo>
                    <a:pt x="26" y="364"/>
                  </a:lnTo>
                  <a:lnTo>
                    <a:pt x="26" y="369"/>
                  </a:lnTo>
                  <a:lnTo>
                    <a:pt x="26" y="376"/>
                  </a:lnTo>
                  <a:lnTo>
                    <a:pt x="26" y="379"/>
                  </a:lnTo>
                  <a:lnTo>
                    <a:pt x="26" y="387"/>
                  </a:lnTo>
                  <a:lnTo>
                    <a:pt x="26" y="388"/>
                  </a:lnTo>
                  <a:lnTo>
                    <a:pt x="26" y="397"/>
                  </a:lnTo>
                  <a:lnTo>
                    <a:pt x="26" y="402"/>
                  </a:lnTo>
                  <a:lnTo>
                    <a:pt x="26" y="405"/>
                  </a:lnTo>
                  <a:lnTo>
                    <a:pt x="26" y="412"/>
                  </a:lnTo>
                  <a:lnTo>
                    <a:pt x="26" y="420"/>
                  </a:lnTo>
                  <a:lnTo>
                    <a:pt x="26" y="435"/>
                  </a:lnTo>
                  <a:lnTo>
                    <a:pt x="26" y="437"/>
                  </a:lnTo>
                  <a:lnTo>
                    <a:pt x="17" y="446"/>
                  </a:lnTo>
                  <a:lnTo>
                    <a:pt x="17" y="450"/>
                  </a:lnTo>
                  <a:lnTo>
                    <a:pt x="14" y="455"/>
                  </a:lnTo>
                  <a:lnTo>
                    <a:pt x="12" y="465"/>
                  </a:lnTo>
                  <a:lnTo>
                    <a:pt x="6" y="467"/>
                  </a:lnTo>
                  <a:lnTo>
                    <a:pt x="5" y="471"/>
                  </a:lnTo>
                  <a:lnTo>
                    <a:pt x="0" y="477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0" y="495"/>
                  </a:lnTo>
                  <a:lnTo>
                    <a:pt x="0" y="497"/>
                  </a:lnTo>
                  <a:lnTo>
                    <a:pt x="0" y="501"/>
                  </a:lnTo>
                  <a:lnTo>
                    <a:pt x="5" y="505"/>
                  </a:lnTo>
                  <a:lnTo>
                    <a:pt x="5" y="512"/>
                  </a:lnTo>
                  <a:lnTo>
                    <a:pt x="6" y="515"/>
                  </a:lnTo>
                  <a:lnTo>
                    <a:pt x="6" y="517"/>
                  </a:lnTo>
                  <a:lnTo>
                    <a:pt x="8" y="517"/>
                  </a:lnTo>
                  <a:lnTo>
                    <a:pt x="8" y="527"/>
                  </a:lnTo>
                  <a:lnTo>
                    <a:pt x="12" y="527"/>
                  </a:lnTo>
                  <a:lnTo>
                    <a:pt x="35" y="550"/>
                  </a:lnTo>
                  <a:lnTo>
                    <a:pt x="79" y="550"/>
                  </a:lnTo>
                  <a:lnTo>
                    <a:pt x="101" y="536"/>
                  </a:lnTo>
                  <a:lnTo>
                    <a:pt x="141" y="536"/>
                  </a:lnTo>
                  <a:lnTo>
                    <a:pt x="151" y="485"/>
                  </a:lnTo>
                  <a:lnTo>
                    <a:pt x="154" y="473"/>
                  </a:lnTo>
                  <a:lnTo>
                    <a:pt x="159" y="467"/>
                  </a:lnTo>
                  <a:lnTo>
                    <a:pt x="168" y="450"/>
                  </a:lnTo>
                  <a:lnTo>
                    <a:pt x="178" y="428"/>
                  </a:lnTo>
                  <a:lnTo>
                    <a:pt x="187" y="409"/>
                  </a:lnTo>
                  <a:lnTo>
                    <a:pt x="197" y="382"/>
                  </a:lnTo>
                  <a:lnTo>
                    <a:pt x="210" y="361"/>
                  </a:lnTo>
                  <a:lnTo>
                    <a:pt x="222" y="338"/>
                  </a:lnTo>
                  <a:lnTo>
                    <a:pt x="237" y="317"/>
                  </a:lnTo>
                  <a:lnTo>
                    <a:pt x="245" y="293"/>
                  </a:lnTo>
                  <a:lnTo>
                    <a:pt x="261" y="270"/>
                  </a:lnTo>
                  <a:lnTo>
                    <a:pt x="271" y="258"/>
                  </a:lnTo>
                  <a:lnTo>
                    <a:pt x="284" y="243"/>
                  </a:lnTo>
                  <a:lnTo>
                    <a:pt x="295" y="234"/>
                  </a:lnTo>
                  <a:lnTo>
                    <a:pt x="307" y="225"/>
                  </a:lnTo>
                  <a:lnTo>
                    <a:pt x="308" y="225"/>
                  </a:lnTo>
                  <a:lnTo>
                    <a:pt x="314" y="225"/>
                  </a:lnTo>
                  <a:lnTo>
                    <a:pt x="316" y="225"/>
                  </a:lnTo>
                  <a:lnTo>
                    <a:pt x="320" y="225"/>
                  </a:lnTo>
                  <a:lnTo>
                    <a:pt x="326" y="225"/>
                  </a:lnTo>
                  <a:lnTo>
                    <a:pt x="328" y="225"/>
                  </a:lnTo>
                  <a:lnTo>
                    <a:pt x="340" y="224"/>
                  </a:lnTo>
                  <a:lnTo>
                    <a:pt x="343" y="221"/>
                  </a:lnTo>
                  <a:lnTo>
                    <a:pt x="349" y="216"/>
                  </a:lnTo>
                  <a:lnTo>
                    <a:pt x="354" y="213"/>
                  </a:lnTo>
                  <a:lnTo>
                    <a:pt x="360" y="213"/>
                  </a:lnTo>
                  <a:lnTo>
                    <a:pt x="363" y="209"/>
                  </a:lnTo>
                  <a:lnTo>
                    <a:pt x="364" y="203"/>
                  </a:lnTo>
                  <a:lnTo>
                    <a:pt x="372" y="198"/>
                  </a:lnTo>
                  <a:lnTo>
                    <a:pt x="375" y="190"/>
                  </a:lnTo>
                  <a:lnTo>
                    <a:pt x="376" y="187"/>
                  </a:lnTo>
                  <a:lnTo>
                    <a:pt x="381" y="180"/>
                  </a:lnTo>
                  <a:lnTo>
                    <a:pt x="390" y="177"/>
                  </a:lnTo>
                  <a:lnTo>
                    <a:pt x="399" y="172"/>
                  </a:lnTo>
                  <a:lnTo>
                    <a:pt x="402" y="166"/>
                  </a:lnTo>
                  <a:lnTo>
                    <a:pt x="411" y="159"/>
                  </a:lnTo>
                  <a:lnTo>
                    <a:pt x="417" y="154"/>
                  </a:lnTo>
                  <a:lnTo>
                    <a:pt x="423" y="150"/>
                  </a:lnTo>
                  <a:lnTo>
                    <a:pt x="425" y="150"/>
                  </a:lnTo>
                  <a:lnTo>
                    <a:pt x="437" y="141"/>
                  </a:lnTo>
                  <a:lnTo>
                    <a:pt x="441" y="141"/>
                  </a:lnTo>
                  <a:lnTo>
                    <a:pt x="446" y="141"/>
                  </a:lnTo>
                  <a:lnTo>
                    <a:pt x="449" y="141"/>
                  </a:lnTo>
                  <a:lnTo>
                    <a:pt x="450" y="150"/>
                  </a:lnTo>
                  <a:lnTo>
                    <a:pt x="453" y="150"/>
                  </a:lnTo>
                  <a:lnTo>
                    <a:pt x="459" y="154"/>
                  </a:lnTo>
                  <a:lnTo>
                    <a:pt x="464" y="154"/>
                  </a:lnTo>
                  <a:lnTo>
                    <a:pt x="467" y="159"/>
                  </a:lnTo>
                  <a:lnTo>
                    <a:pt x="471" y="159"/>
                  </a:lnTo>
                  <a:lnTo>
                    <a:pt x="474" y="159"/>
                  </a:lnTo>
                  <a:lnTo>
                    <a:pt x="482" y="165"/>
                  </a:lnTo>
                  <a:lnTo>
                    <a:pt x="489" y="166"/>
                  </a:lnTo>
                  <a:lnTo>
                    <a:pt x="496" y="166"/>
                  </a:lnTo>
                  <a:lnTo>
                    <a:pt x="502" y="166"/>
                  </a:lnTo>
                  <a:lnTo>
                    <a:pt x="512" y="166"/>
                  </a:lnTo>
                  <a:lnTo>
                    <a:pt x="518" y="166"/>
                  </a:lnTo>
                  <a:lnTo>
                    <a:pt x="523" y="169"/>
                  </a:lnTo>
                  <a:lnTo>
                    <a:pt x="529" y="172"/>
                  </a:lnTo>
                  <a:lnTo>
                    <a:pt x="545" y="177"/>
                  </a:lnTo>
                  <a:lnTo>
                    <a:pt x="554" y="180"/>
                  </a:lnTo>
                  <a:lnTo>
                    <a:pt x="563" y="183"/>
                  </a:lnTo>
                  <a:lnTo>
                    <a:pt x="570" y="184"/>
                  </a:lnTo>
                  <a:lnTo>
                    <a:pt x="576" y="190"/>
                  </a:lnTo>
                  <a:lnTo>
                    <a:pt x="583" y="195"/>
                  </a:lnTo>
                  <a:lnTo>
                    <a:pt x="592" y="198"/>
                  </a:lnTo>
                  <a:lnTo>
                    <a:pt x="603" y="200"/>
                  </a:lnTo>
                  <a:lnTo>
                    <a:pt x="610" y="203"/>
                  </a:lnTo>
                  <a:lnTo>
                    <a:pt x="615" y="203"/>
                  </a:lnTo>
                  <a:lnTo>
                    <a:pt x="621" y="203"/>
                  </a:lnTo>
                  <a:lnTo>
                    <a:pt x="624" y="203"/>
                  </a:lnTo>
                  <a:lnTo>
                    <a:pt x="627" y="203"/>
                  </a:lnTo>
                  <a:lnTo>
                    <a:pt x="631" y="203"/>
                  </a:lnTo>
                  <a:lnTo>
                    <a:pt x="634" y="203"/>
                  </a:lnTo>
                  <a:lnTo>
                    <a:pt x="642" y="203"/>
                  </a:lnTo>
                  <a:lnTo>
                    <a:pt x="645" y="203"/>
                  </a:lnTo>
                  <a:lnTo>
                    <a:pt x="654" y="203"/>
                  </a:lnTo>
                  <a:lnTo>
                    <a:pt x="659" y="203"/>
                  </a:lnTo>
                  <a:lnTo>
                    <a:pt x="669" y="203"/>
                  </a:lnTo>
                  <a:lnTo>
                    <a:pt x="672" y="206"/>
                  </a:lnTo>
                  <a:lnTo>
                    <a:pt x="678" y="209"/>
                  </a:lnTo>
                  <a:lnTo>
                    <a:pt x="680" y="213"/>
                  </a:lnTo>
                  <a:lnTo>
                    <a:pt x="681" y="213"/>
                  </a:lnTo>
                  <a:lnTo>
                    <a:pt x="680" y="221"/>
                  </a:lnTo>
                  <a:lnTo>
                    <a:pt x="680" y="225"/>
                  </a:lnTo>
                  <a:lnTo>
                    <a:pt x="680" y="230"/>
                  </a:lnTo>
                  <a:lnTo>
                    <a:pt x="680" y="240"/>
                  </a:lnTo>
                  <a:lnTo>
                    <a:pt x="678" y="243"/>
                  </a:lnTo>
                  <a:lnTo>
                    <a:pt x="678" y="258"/>
                  </a:lnTo>
                  <a:lnTo>
                    <a:pt x="678" y="264"/>
                  </a:lnTo>
                  <a:lnTo>
                    <a:pt x="678" y="270"/>
                  </a:lnTo>
                  <a:lnTo>
                    <a:pt x="678" y="283"/>
                  </a:lnTo>
                  <a:lnTo>
                    <a:pt x="680" y="290"/>
                  </a:lnTo>
                  <a:lnTo>
                    <a:pt x="681" y="296"/>
                  </a:lnTo>
                  <a:lnTo>
                    <a:pt x="681" y="305"/>
                  </a:lnTo>
                  <a:lnTo>
                    <a:pt x="692" y="311"/>
                  </a:lnTo>
                  <a:lnTo>
                    <a:pt x="701" y="314"/>
                  </a:lnTo>
                  <a:lnTo>
                    <a:pt x="707" y="314"/>
                  </a:lnTo>
                  <a:lnTo>
                    <a:pt x="707" y="317"/>
                  </a:lnTo>
                  <a:lnTo>
                    <a:pt x="710" y="320"/>
                  </a:lnTo>
                  <a:lnTo>
                    <a:pt x="710" y="326"/>
                  </a:lnTo>
                  <a:lnTo>
                    <a:pt x="716" y="334"/>
                  </a:lnTo>
                  <a:lnTo>
                    <a:pt x="718" y="341"/>
                  </a:lnTo>
                  <a:lnTo>
                    <a:pt x="724" y="347"/>
                  </a:lnTo>
                  <a:lnTo>
                    <a:pt x="728" y="361"/>
                  </a:lnTo>
                  <a:lnTo>
                    <a:pt x="731" y="369"/>
                  </a:lnTo>
                  <a:lnTo>
                    <a:pt x="740" y="379"/>
                  </a:lnTo>
                  <a:lnTo>
                    <a:pt x="743" y="387"/>
                  </a:lnTo>
                  <a:lnTo>
                    <a:pt x="749" y="397"/>
                  </a:lnTo>
                  <a:lnTo>
                    <a:pt x="758" y="405"/>
                  </a:lnTo>
                  <a:lnTo>
                    <a:pt x="761" y="414"/>
                  </a:lnTo>
                  <a:lnTo>
                    <a:pt x="769" y="420"/>
                  </a:lnTo>
                  <a:lnTo>
                    <a:pt x="776" y="421"/>
                  </a:lnTo>
                  <a:lnTo>
                    <a:pt x="766" y="527"/>
                  </a:lnTo>
                  <a:lnTo>
                    <a:pt x="788" y="559"/>
                  </a:lnTo>
                  <a:lnTo>
                    <a:pt x="826" y="571"/>
                  </a:lnTo>
                  <a:lnTo>
                    <a:pt x="835" y="5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2363" name="Freeform 11"/>
            <p:cNvSpPr>
              <a:spLocks/>
            </p:cNvSpPr>
            <p:nvPr/>
          </p:nvSpPr>
          <p:spPr bwMode="auto">
            <a:xfrm>
              <a:off x="3787" y="2613"/>
              <a:ext cx="436" cy="285"/>
            </a:xfrm>
            <a:custGeom>
              <a:avLst/>
              <a:gdLst/>
              <a:ahLst/>
              <a:cxnLst>
                <a:cxn ang="0">
                  <a:pos x="850" y="479"/>
                </a:cxn>
                <a:cxn ang="0">
                  <a:pos x="870" y="388"/>
                </a:cxn>
                <a:cxn ang="0">
                  <a:pos x="850" y="243"/>
                </a:cxn>
                <a:cxn ang="0">
                  <a:pos x="826" y="210"/>
                </a:cxn>
                <a:cxn ang="0">
                  <a:pos x="787" y="172"/>
                </a:cxn>
                <a:cxn ang="0">
                  <a:pos x="734" y="172"/>
                </a:cxn>
                <a:cxn ang="0">
                  <a:pos x="647" y="91"/>
                </a:cxn>
                <a:cxn ang="0">
                  <a:pos x="624" y="91"/>
                </a:cxn>
                <a:cxn ang="0">
                  <a:pos x="603" y="100"/>
                </a:cxn>
                <a:cxn ang="0">
                  <a:pos x="607" y="59"/>
                </a:cxn>
                <a:cxn ang="0">
                  <a:pos x="603" y="32"/>
                </a:cxn>
                <a:cxn ang="0">
                  <a:pos x="585" y="46"/>
                </a:cxn>
                <a:cxn ang="0">
                  <a:pos x="557" y="59"/>
                </a:cxn>
                <a:cxn ang="0">
                  <a:pos x="529" y="39"/>
                </a:cxn>
                <a:cxn ang="0">
                  <a:pos x="517" y="11"/>
                </a:cxn>
                <a:cxn ang="0">
                  <a:pos x="489" y="5"/>
                </a:cxn>
                <a:cxn ang="0">
                  <a:pos x="464" y="0"/>
                </a:cxn>
                <a:cxn ang="0">
                  <a:pos x="437" y="5"/>
                </a:cxn>
                <a:cxn ang="0">
                  <a:pos x="417" y="17"/>
                </a:cxn>
                <a:cxn ang="0">
                  <a:pos x="391" y="33"/>
                </a:cxn>
                <a:cxn ang="0">
                  <a:pos x="364" y="46"/>
                </a:cxn>
                <a:cxn ang="0">
                  <a:pos x="335" y="52"/>
                </a:cxn>
                <a:cxn ang="0">
                  <a:pos x="233" y="46"/>
                </a:cxn>
                <a:cxn ang="0">
                  <a:pos x="215" y="59"/>
                </a:cxn>
                <a:cxn ang="0">
                  <a:pos x="154" y="89"/>
                </a:cxn>
                <a:cxn ang="0">
                  <a:pos x="129" y="123"/>
                </a:cxn>
                <a:cxn ang="0">
                  <a:pos x="113" y="166"/>
                </a:cxn>
                <a:cxn ang="0">
                  <a:pos x="86" y="224"/>
                </a:cxn>
                <a:cxn ang="0">
                  <a:pos x="79" y="243"/>
                </a:cxn>
                <a:cxn ang="0">
                  <a:pos x="94" y="261"/>
                </a:cxn>
                <a:cxn ang="0">
                  <a:pos x="98" y="275"/>
                </a:cxn>
                <a:cxn ang="0">
                  <a:pos x="65" y="317"/>
                </a:cxn>
                <a:cxn ang="0">
                  <a:pos x="33" y="357"/>
                </a:cxn>
                <a:cxn ang="0">
                  <a:pos x="26" y="388"/>
                </a:cxn>
                <a:cxn ang="0">
                  <a:pos x="26" y="437"/>
                </a:cxn>
                <a:cxn ang="0">
                  <a:pos x="0" y="477"/>
                </a:cxn>
                <a:cxn ang="0">
                  <a:pos x="5" y="512"/>
                </a:cxn>
                <a:cxn ang="0">
                  <a:pos x="79" y="550"/>
                </a:cxn>
                <a:cxn ang="0">
                  <a:pos x="178" y="428"/>
                </a:cxn>
                <a:cxn ang="0">
                  <a:pos x="261" y="270"/>
                </a:cxn>
                <a:cxn ang="0">
                  <a:pos x="316" y="225"/>
                </a:cxn>
                <a:cxn ang="0">
                  <a:pos x="354" y="213"/>
                </a:cxn>
                <a:cxn ang="0">
                  <a:pos x="381" y="180"/>
                </a:cxn>
                <a:cxn ang="0">
                  <a:pos x="425" y="150"/>
                </a:cxn>
                <a:cxn ang="0">
                  <a:pos x="459" y="154"/>
                </a:cxn>
                <a:cxn ang="0">
                  <a:pos x="496" y="166"/>
                </a:cxn>
                <a:cxn ang="0">
                  <a:pos x="554" y="180"/>
                </a:cxn>
                <a:cxn ang="0">
                  <a:pos x="610" y="203"/>
                </a:cxn>
                <a:cxn ang="0">
                  <a:pos x="642" y="203"/>
                </a:cxn>
                <a:cxn ang="0">
                  <a:pos x="680" y="213"/>
                </a:cxn>
                <a:cxn ang="0">
                  <a:pos x="678" y="258"/>
                </a:cxn>
                <a:cxn ang="0">
                  <a:pos x="692" y="311"/>
                </a:cxn>
                <a:cxn ang="0">
                  <a:pos x="718" y="341"/>
                </a:cxn>
                <a:cxn ang="0">
                  <a:pos x="758" y="405"/>
                </a:cxn>
                <a:cxn ang="0">
                  <a:pos x="835" y="536"/>
                </a:cxn>
              </a:cxnLst>
              <a:rect l="0" t="0" r="r" b="b"/>
              <a:pathLst>
                <a:path w="872" h="571">
                  <a:moveTo>
                    <a:pt x="835" y="536"/>
                  </a:moveTo>
                  <a:lnTo>
                    <a:pt x="835" y="529"/>
                  </a:lnTo>
                  <a:lnTo>
                    <a:pt x="840" y="527"/>
                  </a:lnTo>
                  <a:lnTo>
                    <a:pt x="840" y="515"/>
                  </a:lnTo>
                  <a:lnTo>
                    <a:pt x="846" y="501"/>
                  </a:lnTo>
                  <a:lnTo>
                    <a:pt x="846" y="495"/>
                  </a:lnTo>
                  <a:lnTo>
                    <a:pt x="850" y="479"/>
                  </a:lnTo>
                  <a:lnTo>
                    <a:pt x="853" y="467"/>
                  </a:lnTo>
                  <a:lnTo>
                    <a:pt x="853" y="450"/>
                  </a:lnTo>
                  <a:lnTo>
                    <a:pt x="861" y="435"/>
                  </a:lnTo>
                  <a:lnTo>
                    <a:pt x="865" y="420"/>
                  </a:lnTo>
                  <a:lnTo>
                    <a:pt x="865" y="414"/>
                  </a:lnTo>
                  <a:lnTo>
                    <a:pt x="867" y="400"/>
                  </a:lnTo>
                  <a:lnTo>
                    <a:pt x="870" y="388"/>
                  </a:lnTo>
                  <a:lnTo>
                    <a:pt x="872" y="379"/>
                  </a:lnTo>
                  <a:lnTo>
                    <a:pt x="872" y="376"/>
                  </a:lnTo>
                  <a:lnTo>
                    <a:pt x="872" y="302"/>
                  </a:lnTo>
                  <a:lnTo>
                    <a:pt x="847" y="264"/>
                  </a:lnTo>
                  <a:lnTo>
                    <a:pt x="861" y="251"/>
                  </a:lnTo>
                  <a:lnTo>
                    <a:pt x="853" y="243"/>
                  </a:lnTo>
                  <a:lnTo>
                    <a:pt x="850" y="243"/>
                  </a:lnTo>
                  <a:lnTo>
                    <a:pt x="847" y="243"/>
                  </a:lnTo>
                  <a:lnTo>
                    <a:pt x="846" y="236"/>
                  </a:lnTo>
                  <a:lnTo>
                    <a:pt x="840" y="230"/>
                  </a:lnTo>
                  <a:lnTo>
                    <a:pt x="835" y="225"/>
                  </a:lnTo>
                  <a:lnTo>
                    <a:pt x="834" y="224"/>
                  </a:lnTo>
                  <a:lnTo>
                    <a:pt x="831" y="216"/>
                  </a:lnTo>
                  <a:lnTo>
                    <a:pt x="826" y="210"/>
                  </a:lnTo>
                  <a:lnTo>
                    <a:pt x="822" y="203"/>
                  </a:lnTo>
                  <a:lnTo>
                    <a:pt x="817" y="198"/>
                  </a:lnTo>
                  <a:lnTo>
                    <a:pt x="813" y="190"/>
                  </a:lnTo>
                  <a:lnTo>
                    <a:pt x="807" y="183"/>
                  </a:lnTo>
                  <a:lnTo>
                    <a:pt x="802" y="180"/>
                  </a:lnTo>
                  <a:lnTo>
                    <a:pt x="795" y="177"/>
                  </a:lnTo>
                  <a:lnTo>
                    <a:pt x="787" y="172"/>
                  </a:lnTo>
                  <a:lnTo>
                    <a:pt x="776" y="172"/>
                  </a:lnTo>
                  <a:lnTo>
                    <a:pt x="772" y="172"/>
                  </a:lnTo>
                  <a:lnTo>
                    <a:pt x="761" y="172"/>
                  </a:lnTo>
                  <a:lnTo>
                    <a:pt x="758" y="172"/>
                  </a:lnTo>
                  <a:lnTo>
                    <a:pt x="749" y="172"/>
                  </a:lnTo>
                  <a:lnTo>
                    <a:pt x="740" y="172"/>
                  </a:lnTo>
                  <a:lnTo>
                    <a:pt x="734" y="172"/>
                  </a:lnTo>
                  <a:lnTo>
                    <a:pt x="728" y="175"/>
                  </a:lnTo>
                  <a:lnTo>
                    <a:pt x="724" y="177"/>
                  </a:lnTo>
                  <a:lnTo>
                    <a:pt x="721" y="177"/>
                  </a:lnTo>
                  <a:lnTo>
                    <a:pt x="718" y="177"/>
                  </a:lnTo>
                  <a:lnTo>
                    <a:pt x="707" y="141"/>
                  </a:lnTo>
                  <a:lnTo>
                    <a:pt x="647" y="118"/>
                  </a:lnTo>
                  <a:lnTo>
                    <a:pt x="647" y="91"/>
                  </a:lnTo>
                  <a:lnTo>
                    <a:pt x="645" y="91"/>
                  </a:lnTo>
                  <a:lnTo>
                    <a:pt x="642" y="89"/>
                  </a:lnTo>
                  <a:lnTo>
                    <a:pt x="642" y="86"/>
                  </a:lnTo>
                  <a:lnTo>
                    <a:pt x="639" y="86"/>
                  </a:lnTo>
                  <a:lnTo>
                    <a:pt x="631" y="86"/>
                  </a:lnTo>
                  <a:lnTo>
                    <a:pt x="627" y="89"/>
                  </a:lnTo>
                  <a:lnTo>
                    <a:pt x="624" y="91"/>
                  </a:lnTo>
                  <a:lnTo>
                    <a:pt x="621" y="91"/>
                  </a:lnTo>
                  <a:lnTo>
                    <a:pt x="619" y="97"/>
                  </a:lnTo>
                  <a:lnTo>
                    <a:pt x="615" y="97"/>
                  </a:lnTo>
                  <a:lnTo>
                    <a:pt x="613" y="97"/>
                  </a:lnTo>
                  <a:lnTo>
                    <a:pt x="610" y="100"/>
                  </a:lnTo>
                  <a:lnTo>
                    <a:pt x="607" y="100"/>
                  </a:lnTo>
                  <a:lnTo>
                    <a:pt x="603" y="100"/>
                  </a:lnTo>
                  <a:lnTo>
                    <a:pt x="603" y="97"/>
                  </a:lnTo>
                  <a:lnTo>
                    <a:pt x="603" y="91"/>
                  </a:lnTo>
                  <a:lnTo>
                    <a:pt x="603" y="76"/>
                  </a:lnTo>
                  <a:lnTo>
                    <a:pt x="603" y="68"/>
                  </a:lnTo>
                  <a:lnTo>
                    <a:pt x="603" y="67"/>
                  </a:lnTo>
                  <a:lnTo>
                    <a:pt x="603" y="61"/>
                  </a:lnTo>
                  <a:lnTo>
                    <a:pt x="607" y="59"/>
                  </a:lnTo>
                  <a:lnTo>
                    <a:pt x="607" y="52"/>
                  </a:lnTo>
                  <a:lnTo>
                    <a:pt x="610" y="49"/>
                  </a:lnTo>
                  <a:lnTo>
                    <a:pt x="610" y="46"/>
                  </a:lnTo>
                  <a:lnTo>
                    <a:pt x="610" y="39"/>
                  </a:lnTo>
                  <a:lnTo>
                    <a:pt x="610" y="33"/>
                  </a:lnTo>
                  <a:lnTo>
                    <a:pt x="607" y="33"/>
                  </a:lnTo>
                  <a:lnTo>
                    <a:pt x="603" y="32"/>
                  </a:lnTo>
                  <a:lnTo>
                    <a:pt x="594" y="32"/>
                  </a:lnTo>
                  <a:lnTo>
                    <a:pt x="592" y="33"/>
                  </a:lnTo>
                  <a:lnTo>
                    <a:pt x="589" y="33"/>
                  </a:lnTo>
                  <a:lnTo>
                    <a:pt x="589" y="36"/>
                  </a:lnTo>
                  <a:lnTo>
                    <a:pt x="589" y="39"/>
                  </a:lnTo>
                  <a:lnTo>
                    <a:pt x="589" y="46"/>
                  </a:lnTo>
                  <a:lnTo>
                    <a:pt x="585" y="46"/>
                  </a:lnTo>
                  <a:lnTo>
                    <a:pt x="583" y="46"/>
                  </a:lnTo>
                  <a:lnTo>
                    <a:pt x="580" y="46"/>
                  </a:lnTo>
                  <a:lnTo>
                    <a:pt x="576" y="49"/>
                  </a:lnTo>
                  <a:lnTo>
                    <a:pt x="573" y="52"/>
                  </a:lnTo>
                  <a:lnTo>
                    <a:pt x="570" y="52"/>
                  </a:lnTo>
                  <a:lnTo>
                    <a:pt x="563" y="52"/>
                  </a:lnTo>
                  <a:lnTo>
                    <a:pt x="557" y="59"/>
                  </a:lnTo>
                  <a:lnTo>
                    <a:pt x="548" y="59"/>
                  </a:lnTo>
                  <a:lnTo>
                    <a:pt x="545" y="52"/>
                  </a:lnTo>
                  <a:lnTo>
                    <a:pt x="539" y="52"/>
                  </a:lnTo>
                  <a:lnTo>
                    <a:pt x="535" y="49"/>
                  </a:lnTo>
                  <a:lnTo>
                    <a:pt x="535" y="46"/>
                  </a:lnTo>
                  <a:lnTo>
                    <a:pt x="530" y="46"/>
                  </a:lnTo>
                  <a:lnTo>
                    <a:pt x="529" y="39"/>
                  </a:lnTo>
                  <a:lnTo>
                    <a:pt x="529" y="33"/>
                  </a:lnTo>
                  <a:lnTo>
                    <a:pt x="527" y="32"/>
                  </a:lnTo>
                  <a:lnTo>
                    <a:pt x="527" y="29"/>
                  </a:lnTo>
                  <a:lnTo>
                    <a:pt x="523" y="23"/>
                  </a:lnTo>
                  <a:lnTo>
                    <a:pt x="521" y="17"/>
                  </a:lnTo>
                  <a:lnTo>
                    <a:pt x="518" y="15"/>
                  </a:lnTo>
                  <a:lnTo>
                    <a:pt x="517" y="11"/>
                  </a:lnTo>
                  <a:lnTo>
                    <a:pt x="512" y="6"/>
                  </a:lnTo>
                  <a:lnTo>
                    <a:pt x="506" y="5"/>
                  </a:lnTo>
                  <a:lnTo>
                    <a:pt x="502" y="5"/>
                  </a:lnTo>
                  <a:lnTo>
                    <a:pt x="499" y="5"/>
                  </a:lnTo>
                  <a:lnTo>
                    <a:pt x="496" y="5"/>
                  </a:lnTo>
                  <a:lnTo>
                    <a:pt x="493" y="5"/>
                  </a:lnTo>
                  <a:lnTo>
                    <a:pt x="489" y="5"/>
                  </a:lnTo>
                  <a:lnTo>
                    <a:pt x="486" y="5"/>
                  </a:lnTo>
                  <a:lnTo>
                    <a:pt x="482" y="5"/>
                  </a:lnTo>
                  <a:lnTo>
                    <a:pt x="474" y="5"/>
                  </a:lnTo>
                  <a:lnTo>
                    <a:pt x="473" y="5"/>
                  </a:lnTo>
                  <a:lnTo>
                    <a:pt x="470" y="0"/>
                  </a:lnTo>
                  <a:lnTo>
                    <a:pt x="467" y="0"/>
                  </a:lnTo>
                  <a:lnTo>
                    <a:pt x="464" y="0"/>
                  </a:lnTo>
                  <a:lnTo>
                    <a:pt x="459" y="0"/>
                  </a:lnTo>
                  <a:lnTo>
                    <a:pt x="453" y="0"/>
                  </a:lnTo>
                  <a:lnTo>
                    <a:pt x="453" y="5"/>
                  </a:lnTo>
                  <a:lnTo>
                    <a:pt x="450" y="5"/>
                  </a:lnTo>
                  <a:lnTo>
                    <a:pt x="449" y="5"/>
                  </a:lnTo>
                  <a:lnTo>
                    <a:pt x="446" y="5"/>
                  </a:lnTo>
                  <a:lnTo>
                    <a:pt x="437" y="5"/>
                  </a:lnTo>
                  <a:lnTo>
                    <a:pt x="434" y="5"/>
                  </a:lnTo>
                  <a:lnTo>
                    <a:pt x="429" y="6"/>
                  </a:lnTo>
                  <a:lnTo>
                    <a:pt x="425" y="11"/>
                  </a:lnTo>
                  <a:lnTo>
                    <a:pt x="423" y="12"/>
                  </a:lnTo>
                  <a:lnTo>
                    <a:pt x="422" y="15"/>
                  </a:lnTo>
                  <a:lnTo>
                    <a:pt x="417" y="15"/>
                  </a:lnTo>
                  <a:lnTo>
                    <a:pt x="417" y="17"/>
                  </a:lnTo>
                  <a:lnTo>
                    <a:pt x="412" y="20"/>
                  </a:lnTo>
                  <a:lnTo>
                    <a:pt x="411" y="20"/>
                  </a:lnTo>
                  <a:lnTo>
                    <a:pt x="406" y="26"/>
                  </a:lnTo>
                  <a:lnTo>
                    <a:pt x="402" y="26"/>
                  </a:lnTo>
                  <a:lnTo>
                    <a:pt x="402" y="32"/>
                  </a:lnTo>
                  <a:lnTo>
                    <a:pt x="394" y="32"/>
                  </a:lnTo>
                  <a:lnTo>
                    <a:pt x="391" y="33"/>
                  </a:lnTo>
                  <a:lnTo>
                    <a:pt x="390" y="33"/>
                  </a:lnTo>
                  <a:lnTo>
                    <a:pt x="381" y="33"/>
                  </a:lnTo>
                  <a:lnTo>
                    <a:pt x="381" y="36"/>
                  </a:lnTo>
                  <a:lnTo>
                    <a:pt x="376" y="39"/>
                  </a:lnTo>
                  <a:lnTo>
                    <a:pt x="375" y="39"/>
                  </a:lnTo>
                  <a:lnTo>
                    <a:pt x="364" y="39"/>
                  </a:lnTo>
                  <a:lnTo>
                    <a:pt x="364" y="46"/>
                  </a:lnTo>
                  <a:lnTo>
                    <a:pt x="355" y="46"/>
                  </a:lnTo>
                  <a:lnTo>
                    <a:pt x="354" y="49"/>
                  </a:lnTo>
                  <a:lnTo>
                    <a:pt x="349" y="52"/>
                  </a:lnTo>
                  <a:lnTo>
                    <a:pt x="346" y="52"/>
                  </a:lnTo>
                  <a:lnTo>
                    <a:pt x="343" y="52"/>
                  </a:lnTo>
                  <a:lnTo>
                    <a:pt x="340" y="52"/>
                  </a:lnTo>
                  <a:lnTo>
                    <a:pt x="335" y="52"/>
                  </a:lnTo>
                  <a:lnTo>
                    <a:pt x="332" y="52"/>
                  </a:lnTo>
                  <a:lnTo>
                    <a:pt x="331" y="59"/>
                  </a:lnTo>
                  <a:lnTo>
                    <a:pt x="328" y="59"/>
                  </a:lnTo>
                  <a:lnTo>
                    <a:pt x="307" y="32"/>
                  </a:lnTo>
                  <a:lnTo>
                    <a:pt x="271" y="5"/>
                  </a:lnTo>
                  <a:lnTo>
                    <a:pt x="233" y="39"/>
                  </a:lnTo>
                  <a:lnTo>
                    <a:pt x="233" y="46"/>
                  </a:lnTo>
                  <a:lnTo>
                    <a:pt x="228" y="49"/>
                  </a:lnTo>
                  <a:lnTo>
                    <a:pt x="225" y="52"/>
                  </a:lnTo>
                  <a:lnTo>
                    <a:pt x="225" y="59"/>
                  </a:lnTo>
                  <a:lnTo>
                    <a:pt x="219" y="59"/>
                  </a:lnTo>
                  <a:lnTo>
                    <a:pt x="218" y="61"/>
                  </a:lnTo>
                  <a:lnTo>
                    <a:pt x="215" y="61"/>
                  </a:lnTo>
                  <a:lnTo>
                    <a:pt x="215" y="59"/>
                  </a:lnTo>
                  <a:lnTo>
                    <a:pt x="212" y="59"/>
                  </a:lnTo>
                  <a:lnTo>
                    <a:pt x="210" y="59"/>
                  </a:lnTo>
                  <a:lnTo>
                    <a:pt x="163" y="80"/>
                  </a:lnTo>
                  <a:lnTo>
                    <a:pt x="159" y="80"/>
                  </a:lnTo>
                  <a:lnTo>
                    <a:pt x="159" y="83"/>
                  </a:lnTo>
                  <a:lnTo>
                    <a:pt x="159" y="86"/>
                  </a:lnTo>
                  <a:lnTo>
                    <a:pt x="154" y="89"/>
                  </a:lnTo>
                  <a:lnTo>
                    <a:pt x="151" y="97"/>
                  </a:lnTo>
                  <a:lnTo>
                    <a:pt x="147" y="100"/>
                  </a:lnTo>
                  <a:lnTo>
                    <a:pt x="144" y="100"/>
                  </a:lnTo>
                  <a:lnTo>
                    <a:pt x="141" y="104"/>
                  </a:lnTo>
                  <a:lnTo>
                    <a:pt x="139" y="110"/>
                  </a:lnTo>
                  <a:lnTo>
                    <a:pt x="135" y="118"/>
                  </a:lnTo>
                  <a:lnTo>
                    <a:pt x="129" y="123"/>
                  </a:lnTo>
                  <a:lnTo>
                    <a:pt x="129" y="129"/>
                  </a:lnTo>
                  <a:lnTo>
                    <a:pt x="123" y="132"/>
                  </a:lnTo>
                  <a:lnTo>
                    <a:pt x="123" y="135"/>
                  </a:lnTo>
                  <a:lnTo>
                    <a:pt x="115" y="141"/>
                  </a:lnTo>
                  <a:lnTo>
                    <a:pt x="115" y="150"/>
                  </a:lnTo>
                  <a:lnTo>
                    <a:pt x="113" y="159"/>
                  </a:lnTo>
                  <a:lnTo>
                    <a:pt x="113" y="166"/>
                  </a:lnTo>
                  <a:lnTo>
                    <a:pt x="110" y="175"/>
                  </a:lnTo>
                  <a:lnTo>
                    <a:pt x="106" y="187"/>
                  </a:lnTo>
                  <a:lnTo>
                    <a:pt x="106" y="190"/>
                  </a:lnTo>
                  <a:lnTo>
                    <a:pt x="101" y="203"/>
                  </a:lnTo>
                  <a:lnTo>
                    <a:pt x="98" y="213"/>
                  </a:lnTo>
                  <a:lnTo>
                    <a:pt x="94" y="213"/>
                  </a:lnTo>
                  <a:lnTo>
                    <a:pt x="86" y="224"/>
                  </a:lnTo>
                  <a:lnTo>
                    <a:pt x="86" y="225"/>
                  </a:lnTo>
                  <a:lnTo>
                    <a:pt x="82" y="225"/>
                  </a:lnTo>
                  <a:lnTo>
                    <a:pt x="82" y="228"/>
                  </a:lnTo>
                  <a:lnTo>
                    <a:pt x="82" y="230"/>
                  </a:lnTo>
                  <a:lnTo>
                    <a:pt x="82" y="234"/>
                  </a:lnTo>
                  <a:lnTo>
                    <a:pt x="79" y="236"/>
                  </a:lnTo>
                  <a:lnTo>
                    <a:pt x="79" y="243"/>
                  </a:lnTo>
                  <a:lnTo>
                    <a:pt x="82" y="248"/>
                  </a:lnTo>
                  <a:lnTo>
                    <a:pt x="82" y="251"/>
                  </a:lnTo>
                  <a:lnTo>
                    <a:pt x="86" y="258"/>
                  </a:lnTo>
                  <a:lnTo>
                    <a:pt x="89" y="258"/>
                  </a:lnTo>
                  <a:lnTo>
                    <a:pt x="92" y="258"/>
                  </a:lnTo>
                  <a:lnTo>
                    <a:pt x="92" y="261"/>
                  </a:lnTo>
                  <a:lnTo>
                    <a:pt x="94" y="261"/>
                  </a:lnTo>
                  <a:lnTo>
                    <a:pt x="98" y="261"/>
                  </a:lnTo>
                  <a:lnTo>
                    <a:pt x="98" y="264"/>
                  </a:lnTo>
                  <a:lnTo>
                    <a:pt x="101" y="264"/>
                  </a:lnTo>
                  <a:lnTo>
                    <a:pt x="101" y="269"/>
                  </a:lnTo>
                  <a:lnTo>
                    <a:pt x="101" y="270"/>
                  </a:lnTo>
                  <a:lnTo>
                    <a:pt x="98" y="270"/>
                  </a:lnTo>
                  <a:lnTo>
                    <a:pt x="98" y="275"/>
                  </a:lnTo>
                  <a:lnTo>
                    <a:pt x="92" y="283"/>
                  </a:lnTo>
                  <a:lnTo>
                    <a:pt x="89" y="289"/>
                  </a:lnTo>
                  <a:lnTo>
                    <a:pt x="82" y="293"/>
                  </a:lnTo>
                  <a:lnTo>
                    <a:pt x="77" y="296"/>
                  </a:lnTo>
                  <a:lnTo>
                    <a:pt x="73" y="305"/>
                  </a:lnTo>
                  <a:lnTo>
                    <a:pt x="70" y="311"/>
                  </a:lnTo>
                  <a:lnTo>
                    <a:pt x="65" y="317"/>
                  </a:lnTo>
                  <a:lnTo>
                    <a:pt x="59" y="320"/>
                  </a:lnTo>
                  <a:lnTo>
                    <a:pt x="55" y="329"/>
                  </a:lnTo>
                  <a:lnTo>
                    <a:pt x="49" y="334"/>
                  </a:lnTo>
                  <a:lnTo>
                    <a:pt x="41" y="344"/>
                  </a:lnTo>
                  <a:lnTo>
                    <a:pt x="36" y="347"/>
                  </a:lnTo>
                  <a:lnTo>
                    <a:pt x="35" y="349"/>
                  </a:lnTo>
                  <a:lnTo>
                    <a:pt x="33" y="357"/>
                  </a:lnTo>
                  <a:lnTo>
                    <a:pt x="30" y="361"/>
                  </a:lnTo>
                  <a:lnTo>
                    <a:pt x="26" y="364"/>
                  </a:lnTo>
                  <a:lnTo>
                    <a:pt x="26" y="369"/>
                  </a:lnTo>
                  <a:lnTo>
                    <a:pt x="26" y="376"/>
                  </a:lnTo>
                  <a:lnTo>
                    <a:pt x="26" y="379"/>
                  </a:lnTo>
                  <a:lnTo>
                    <a:pt x="26" y="387"/>
                  </a:lnTo>
                  <a:lnTo>
                    <a:pt x="26" y="388"/>
                  </a:lnTo>
                  <a:lnTo>
                    <a:pt x="26" y="397"/>
                  </a:lnTo>
                  <a:lnTo>
                    <a:pt x="26" y="402"/>
                  </a:lnTo>
                  <a:lnTo>
                    <a:pt x="26" y="405"/>
                  </a:lnTo>
                  <a:lnTo>
                    <a:pt x="26" y="412"/>
                  </a:lnTo>
                  <a:lnTo>
                    <a:pt x="26" y="420"/>
                  </a:lnTo>
                  <a:lnTo>
                    <a:pt x="26" y="435"/>
                  </a:lnTo>
                  <a:lnTo>
                    <a:pt x="26" y="437"/>
                  </a:lnTo>
                  <a:lnTo>
                    <a:pt x="17" y="446"/>
                  </a:lnTo>
                  <a:lnTo>
                    <a:pt x="17" y="450"/>
                  </a:lnTo>
                  <a:lnTo>
                    <a:pt x="14" y="455"/>
                  </a:lnTo>
                  <a:lnTo>
                    <a:pt x="12" y="465"/>
                  </a:lnTo>
                  <a:lnTo>
                    <a:pt x="6" y="467"/>
                  </a:lnTo>
                  <a:lnTo>
                    <a:pt x="5" y="471"/>
                  </a:lnTo>
                  <a:lnTo>
                    <a:pt x="0" y="477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0" y="495"/>
                  </a:lnTo>
                  <a:lnTo>
                    <a:pt x="0" y="497"/>
                  </a:lnTo>
                  <a:lnTo>
                    <a:pt x="0" y="501"/>
                  </a:lnTo>
                  <a:lnTo>
                    <a:pt x="5" y="505"/>
                  </a:lnTo>
                  <a:lnTo>
                    <a:pt x="5" y="512"/>
                  </a:lnTo>
                  <a:lnTo>
                    <a:pt x="6" y="515"/>
                  </a:lnTo>
                  <a:lnTo>
                    <a:pt x="6" y="517"/>
                  </a:lnTo>
                  <a:lnTo>
                    <a:pt x="8" y="517"/>
                  </a:lnTo>
                  <a:lnTo>
                    <a:pt x="8" y="527"/>
                  </a:lnTo>
                  <a:lnTo>
                    <a:pt x="12" y="527"/>
                  </a:lnTo>
                  <a:lnTo>
                    <a:pt x="35" y="550"/>
                  </a:lnTo>
                  <a:lnTo>
                    <a:pt x="79" y="550"/>
                  </a:lnTo>
                  <a:lnTo>
                    <a:pt x="101" y="536"/>
                  </a:lnTo>
                  <a:lnTo>
                    <a:pt x="141" y="536"/>
                  </a:lnTo>
                  <a:lnTo>
                    <a:pt x="151" y="485"/>
                  </a:lnTo>
                  <a:lnTo>
                    <a:pt x="154" y="473"/>
                  </a:lnTo>
                  <a:lnTo>
                    <a:pt x="159" y="467"/>
                  </a:lnTo>
                  <a:lnTo>
                    <a:pt x="168" y="450"/>
                  </a:lnTo>
                  <a:lnTo>
                    <a:pt x="178" y="428"/>
                  </a:lnTo>
                  <a:lnTo>
                    <a:pt x="187" y="409"/>
                  </a:lnTo>
                  <a:lnTo>
                    <a:pt x="197" y="382"/>
                  </a:lnTo>
                  <a:lnTo>
                    <a:pt x="210" y="361"/>
                  </a:lnTo>
                  <a:lnTo>
                    <a:pt x="222" y="338"/>
                  </a:lnTo>
                  <a:lnTo>
                    <a:pt x="237" y="317"/>
                  </a:lnTo>
                  <a:lnTo>
                    <a:pt x="245" y="293"/>
                  </a:lnTo>
                  <a:lnTo>
                    <a:pt x="261" y="270"/>
                  </a:lnTo>
                  <a:lnTo>
                    <a:pt x="271" y="258"/>
                  </a:lnTo>
                  <a:lnTo>
                    <a:pt x="284" y="243"/>
                  </a:lnTo>
                  <a:lnTo>
                    <a:pt x="295" y="234"/>
                  </a:lnTo>
                  <a:lnTo>
                    <a:pt x="307" y="225"/>
                  </a:lnTo>
                  <a:lnTo>
                    <a:pt x="308" y="225"/>
                  </a:lnTo>
                  <a:lnTo>
                    <a:pt x="314" y="225"/>
                  </a:lnTo>
                  <a:lnTo>
                    <a:pt x="316" y="225"/>
                  </a:lnTo>
                  <a:lnTo>
                    <a:pt x="320" y="225"/>
                  </a:lnTo>
                  <a:lnTo>
                    <a:pt x="326" y="225"/>
                  </a:lnTo>
                  <a:lnTo>
                    <a:pt x="328" y="225"/>
                  </a:lnTo>
                  <a:lnTo>
                    <a:pt x="340" y="224"/>
                  </a:lnTo>
                  <a:lnTo>
                    <a:pt x="343" y="221"/>
                  </a:lnTo>
                  <a:lnTo>
                    <a:pt x="349" y="216"/>
                  </a:lnTo>
                  <a:lnTo>
                    <a:pt x="354" y="213"/>
                  </a:lnTo>
                  <a:lnTo>
                    <a:pt x="360" y="213"/>
                  </a:lnTo>
                  <a:lnTo>
                    <a:pt x="363" y="209"/>
                  </a:lnTo>
                  <a:lnTo>
                    <a:pt x="364" y="203"/>
                  </a:lnTo>
                  <a:lnTo>
                    <a:pt x="372" y="198"/>
                  </a:lnTo>
                  <a:lnTo>
                    <a:pt x="375" y="190"/>
                  </a:lnTo>
                  <a:lnTo>
                    <a:pt x="376" y="187"/>
                  </a:lnTo>
                  <a:lnTo>
                    <a:pt x="381" y="180"/>
                  </a:lnTo>
                  <a:lnTo>
                    <a:pt x="390" y="177"/>
                  </a:lnTo>
                  <a:lnTo>
                    <a:pt x="399" y="172"/>
                  </a:lnTo>
                  <a:lnTo>
                    <a:pt x="402" y="166"/>
                  </a:lnTo>
                  <a:lnTo>
                    <a:pt x="411" y="159"/>
                  </a:lnTo>
                  <a:lnTo>
                    <a:pt x="417" y="154"/>
                  </a:lnTo>
                  <a:lnTo>
                    <a:pt x="423" y="150"/>
                  </a:lnTo>
                  <a:lnTo>
                    <a:pt x="425" y="150"/>
                  </a:lnTo>
                  <a:lnTo>
                    <a:pt x="437" y="141"/>
                  </a:lnTo>
                  <a:lnTo>
                    <a:pt x="441" y="141"/>
                  </a:lnTo>
                  <a:lnTo>
                    <a:pt x="446" y="141"/>
                  </a:lnTo>
                  <a:lnTo>
                    <a:pt x="449" y="141"/>
                  </a:lnTo>
                  <a:lnTo>
                    <a:pt x="450" y="150"/>
                  </a:lnTo>
                  <a:lnTo>
                    <a:pt x="453" y="150"/>
                  </a:lnTo>
                  <a:lnTo>
                    <a:pt x="459" y="154"/>
                  </a:lnTo>
                  <a:lnTo>
                    <a:pt x="464" y="154"/>
                  </a:lnTo>
                  <a:lnTo>
                    <a:pt x="467" y="159"/>
                  </a:lnTo>
                  <a:lnTo>
                    <a:pt x="471" y="159"/>
                  </a:lnTo>
                  <a:lnTo>
                    <a:pt x="474" y="159"/>
                  </a:lnTo>
                  <a:lnTo>
                    <a:pt x="482" y="165"/>
                  </a:lnTo>
                  <a:lnTo>
                    <a:pt x="489" y="166"/>
                  </a:lnTo>
                  <a:lnTo>
                    <a:pt x="496" y="166"/>
                  </a:lnTo>
                  <a:lnTo>
                    <a:pt x="502" y="166"/>
                  </a:lnTo>
                  <a:lnTo>
                    <a:pt x="512" y="166"/>
                  </a:lnTo>
                  <a:lnTo>
                    <a:pt x="518" y="166"/>
                  </a:lnTo>
                  <a:lnTo>
                    <a:pt x="523" y="169"/>
                  </a:lnTo>
                  <a:lnTo>
                    <a:pt x="529" y="172"/>
                  </a:lnTo>
                  <a:lnTo>
                    <a:pt x="545" y="177"/>
                  </a:lnTo>
                  <a:lnTo>
                    <a:pt x="554" y="180"/>
                  </a:lnTo>
                  <a:lnTo>
                    <a:pt x="563" y="183"/>
                  </a:lnTo>
                  <a:lnTo>
                    <a:pt x="570" y="184"/>
                  </a:lnTo>
                  <a:lnTo>
                    <a:pt x="576" y="190"/>
                  </a:lnTo>
                  <a:lnTo>
                    <a:pt x="583" y="195"/>
                  </a:lnTo>
                  <a:lnTo>
                    <a:pt x="592" y="198"/>
                  </a:lnTo>
                  <a:lnTo>
                    <a:pt x="603" y="200"/>
                  </a:lnTo>
                  <a:lnTo>
                    <a:pt x="610" y="203"/>
                  </a:lnTo>
                  <a:lnTo>
                    <a:pt x="615" y="203"/>
                  </a:lnTo>
                  <a:lnTo>
                    <a:pt x="621" y="203"/>
                  </a:lnTo>
                  <a:lnTo>
                    <a:pt x="624" y="203"/>
                  </a:lnTo>
                  <a:lnTo>
                    <a:pt x="627" y="203"/>
                  </a:lnTo>
                  <a:lnTo>
                    <a:pt x="631" y="203"/>
                  </a:lnTo>
                  <a:lnTo>
                    <a:pt x="634" y="203"/>
                  </a:lnTo>
                  <a:lnTo>
                    <a:pt x="642" y="203"/>
                  </a:lnTo>
                  <a:lnTo>
                    <a:pt x="645" y="203"/>
                  </a:lnTo>
                  <a:lnTo>
                    <a:pt x="654" y="203"/>
                  </a:lnTo>
                  <a:lnTo>
                    <a:pt x="659" y="203"/>
                  </a:lnTo>
                  <a:lnTo>
                    <a:pt x="669" y="203"/>
                  </a:lnTo>
                  <a:lnTo>
                    <a:pt x="672" y="206"/>
                  </a:lnTo>
                  <a:lnTo>
                    <a:pt x="678" y="209"/>
                  </a:lnTo>
                  <a:lnTo>
                    <a:pt x="680" y="213"/>
                  </a:lnTo>
                  <a:lnTo>
                    <a:pt x="681" y="213"/>
                  </a:lnTo>
                  <a:lnTo>
                    <a:pt x="680" y="221"/>
                  </a:lnTo>
                  <a:lnTo>
                    <a:pt x="680" y="225"/>
                  </a:lnTo>
                  <a:lnTo>
                    <a:pt x="680" y="230"/>
                  </a:lnTo>
                  <a:lnTo>
                    <a:pt x="680" y="240"/>
                  </a:lnTo>
                  <a:lnTo>
                    <a:pt x="678" y="243"/>
                  </a:lnTo>
                  <a:lnTo>
                    <a:pt x="678" y="258"/>
                  </a:lnTo>
                  <a:lnTo>
                    <a:pt x="678" y="264"/>
                  </a:lnTo>
                  <a:lnTo>
                    <a:pt x="678" y="270"/>
                  </a:lnTo>
                  <a:lnTo>
                    <a:pt x="678" y="283"/>
                  </a:lnTo>
                  <a:lnTo>
                    <a:pt x="680" y="290"/>
                  </a:lnTo>
                  <a:lnTo>
                    <a:pt x="681" y="296"/>
                  </a:lnTo>
                  <a:lnTo>
                    <a:pt x="681" y="305"/>
                  </a:lnTo>
                  <a:lnTo>
                    <a:pt x="692" y="311"/>
                  </a:lnTo>
                  <a:lnTo>
                    <a:pt x="701" y="314"/>
                  </a:lnTo>
                  <a:lnTo>
                    <a:pt x="707" y="314"/>
                  </a:lnTo>
                  <a:lnTo>
                    <a:pt x="707" y="317"/>
                  </a:lnTo>
                  <a:lnTo>
                    <a:pt x="710" y="320"/>
                  </a:lnTo>
                  <a:lnTo>
                    <a:pt x="710" y="326"/>
                  </a:lnTo>
                  <a:lnTo>
                    <a:pt x="716" y="334"/>
                  </a:lnTo>
                  <a:lnTo>
                    <a:pt x="718" y="341"/>
                  </a:lnTo>
                  <a:lnTo>
                    <a:pt x="724" y="347"/>
                  </a:lnTo>
                  <a:lnTo>
                    <a:pt x="728" y="361"/>
                  </a:lnTo>
                  <a:lnTo>
                    <a:pt x="731" y="369"/>
                  </a:lnTo>
                  <a:lnTo>
                    <a:pt x="740" y="379"/>
                  </a:lnTo>
                  <a:lnTo>
                    <a:pt x="743" y="387"/>
                  </a:lnTo>
                  <a:lnTo>
                    <a:pt x="749" y="397"/>
                  </a:lnTo>
                  <a:lnTo>
                    <a:pt x="758" y="405"/>
                  </a:lnTo>
                  <a:lnTo>
                    <a:pt x="761" y="414"/>
                  </a:lnTo>
                  <a:lnTo>
                    <a:pt x="769" y="420"/>
                  </a:lnTo>
                  <a:lnTo>
                    <a:pt x="776" y="421"/>
                  </a:lnTo>
                  <a:lnTo>
                    <a:pt x="766" y="527"/>
                  </a:lnTo>
                  <a:lnTo>
                    <a:pt x="788" y="559"/>
                  </a:lnTo>
                  <a:lnTo>
                    <a:pt x="826" y="571"/>
                  </a:lnTo>
                  <a:lnTo>
                    <a:pt x="835" y="53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rgbClr val="DDDDDD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Wingdings" charset="0"/>
                <a:buNone/>
                <a:defRPr/>
              </a:pPr>
              <a:endParaRPr lang="en-US" dirty="0">
                <a:latin typeface="Tahoma" pitchFamily="34" charset="0"/>
                <a:ea typeface="+mn-ea"/>
              </a:endParaRPr>
            </a:p>
          </p:txBody>
        </p:sp>
        <p:sp>
          <p:nvSpPr>
            <p:cNvPr id="18440" name="Freeform 12"/>
            <p:cNvSpPr>
              <a:spLocks/>
            </p:cNvSpPr>
            <p:nvPr/>
          </p:nvSpPr>
          <p:spPr bwMode="auto">
            <a:xfrm>
              <a:off x="5120" y="3451"/>
              <a:ext cx="100" cy="714"/>
            </a:xfrm>
            <a:custGeom>
              <a:avLst/>
              <a:gdLst>
                <a:gd name="T0" fmla="*/ 0 w 201"/>
                <a:gd name="T1" fmla="*/ 1 h 1428"/>
                <a:gd name="T2" fmla="*/ 0 w 201"/>
                <a:gd name="T3" fmla="*/ 0 h 1428"/>
                <a:gd name="T4" fmla="*/ 0 w 201"/>
                <a:gd name="T5" fmla="*/ 1 h 1428"/>
                <a:gd name="T6" fmla="*/ 0 w 201"/>
                <a:gd name="T7" fmla="*/ 1 h 1428"/>
                <a:gd name="T8" fmla="*/ 0 w 201"/>
                <a:gd name="T9" fmla="*/ 1 h 1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"/>
                <a:gd name="T16" fmla="*/ 0 h 1428"/>
                <a:gd name="T17" fmla="*/ 201 w 201"/>
                <a:gd name="T18" fmla="*/ 1428 h 1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" h="1428">
                  <a:moveTo>
                    <a:pt x="201" y="1428"/>
                  </a:moveTo>
                  <a:lnTo>
                    <a:pt x="81" y="0"/>
                  </a:lnTo>
                  <a:lnTo>
                    <a:pt x="0" y="44"/>
                  </a:lnTo>
                  <a:lnTo>
                    <a:pt x="117" y="1428"/>
                  </a:lnTo>
                  <a:lnTo>
                    <a:pt x="201" y="1428"/>
                  </a:lnTo>
                  <a:close/>
                </a:path>
              </a:pathLst>
            </a:custGeom>
            <a:solidFill>
              <a:srgbClr val="BC0024"/>
            </a:solidFill>
            <a:ln w="428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1" name="Freeform 13"/>
            <p:cNvSpPr>
              <a:spLocks/>
            </p:cNvSpPr>
            <p:nvPr/>
          </p:nvSpPr>
          <p:spPr bwMode="auto">
            <a:xfrm>
              <a:off x="4775" y="3437"/>
              <a:ext cx="379" cy="778"/>
            </a:xfrm>
            <a:custGeom>
              <a:avLst/>
              <a:gdLst>
                <a:gd name="T0" fmla="*/ 1 w 758"/>
                <a:gd name="T1" fmla="*/ 1 h 1555"/>
                <a:gd name="T2" fmla="*/ 1 w 758"/>
                <a:gd name="T3" fmla="*/ 0 h 1555"/>
                <a:gd name="T4" fmla="*/ 1 w 758"/>
                <a:gd name="T5" fmla="*/ 0 h 1555"/>
                <a:gd name="T6" fmla="*/ 0 w 758"/>
                <a:gd name="T7" fmla="*/ 1 h 1555"/>
                <a:gd name="T8" fmla="*/ 1 w 758"/>
                <a:gd name="T9" fmla="*/ 1 h 15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8"/>
                <a:gd name="T16" fmla="*/ 0 h 1555"/>
                <a:gd name="T17" fmla="*/ 758 w 758"/>
                <a:gd name="T18" fmla="*/ 1555 h 15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8" h="1555">
                  <a:moveTo>
                    <a:pt x="110" y="1555"/>
                  </a:moveTo>
                  <a:lnTo>
                    <a:pt x="758" y="0"/>
                  </a:lnTo>
                  <a:lnTo>
                    <a:pt x="642" y="0"/>
                  </a:lnTo>
                  <a:lnTo>
                    <a:pt x="0" y="1555"/>
                  </a:lnTo>
                  <a:lnTo>
                    <a:pt x="110" y="1555"/>
                  </a:lnTo>
                  <a:close/>
                </a:path>
              </a:pathLst>
            </a:custGeom>
            <a:solidFill>
              <a:srgbClr val="DA0030"/>
            </a:solidFill>
            <a:ln w="428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2" name="Freeform 14"/>
            <p:cNvSpPr>
              <a:spLocks/>
            </p:cNvSpPr>
            <p:nvPr/>
          </p:nvSpPr>
          <p:spPr bwMode="auto">
            <a:xfrm>
              <a:off x="5096" y="3437"/>
              <a:ext cx="376" cy="778"/>
            </a:xfrm>
            <a:custGeom>
              <a:avLst/>
              <a:gdLst>
                <a:gd name="T0" fmla="*/ 1 w 750"/>
                <a:gd name="T1" fmla="*/ 1 h 1555"/>
                <a:gd name="T2" fmla="*/ 0 w 750"/>
                <a:gd name="T3" fmla="*/ 0 h 1555"/>
                <a:gd name="T4" fmla="*/ 1 w 750"/>
                <a:gd name="T5" fmla="*/ 0 h 1555"/>
                <a:gd name="T6" fmla="*/ 1 w 750"/>
                <a:gd name="T7" fmla="*/ 1 h 1555"/>
                <a:gd name="T8" fmla="*/ 1 w 750"/>
                <a:gd name="T9" fmla="*/ 1 h 15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0"/>
                <a:gd name="T16" fmla="*/ 0 h 1555"/>
                <a:gd name="T17" fmla="*/ 750 w 750"/>
                <a:gd name="T18" fmla="*/ 1555 h 15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0" h="1555">
                  <a:moveTo>
                    <a:pt x="647" y="1555"/>
                  </a:moveTo>
                  <a:lnTo>
                    <a:pt x="0" y="0"/>
                  </a:lnTo>
                  <a:lnTo>
                    <a:pt x="116" y="0"/>
                  </a:lnTo>
                  <a:lnTo>
                    <a:pt x="750" y="1555"/>
                  </a:lnTo>
                  <a:lnTo>
                    <a:pt x="647" y="1555"/>
                  </a:lnTo>
                  <a:close/>
                </a:path>
              </a:pathLst>
            </a:custGeom>
            <a:solidFill>
              <a:srgbClr val="DA0030"/>
            </a:solidFill>
            <a:ln w="428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3" name="Rectangle 15"/>
            <p:cNvSpPr>
              <a:spLocks noChangeArrowheads="1"/>
            </p:cNvSpPr>
            <p:nvPr/>
          </p:nvSpPr>
          <p:spPr bwMode="auto">
            <a:xfrm>
              <a:off x="4831" y="3734"/>
              <a:ext cx="628" cy="32"/>
            </a:xfrm>
            <a:prstGeom prst="rect">
              <a:avLst/>
            </a:prstGeom>
            <a:solidFill>
              <a:srgbClr val="DA0030"/>
            </a:solidFill>
            <a:ln w="2387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" charset="2"/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" charset="2"/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" charset="2"/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" charset="2"/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18444" name="Rectangle 16"/>
            <p:cNvSpPr>
              <a:spLocks noChangeArrowheads="1"/>
            </p:cNvSpPr>
            <p:nvPr/>
          </p:nvSpPr>
          <p:spPr bwMode="auto">
            <a:xfrm>
              <a:off x="4619" y="2400"/>
              <a:ext cx="1028" cy="1271"/>
            </a:xfrm>
            <a:prstGeom prst="rect">
              <a:avLst/>
            </a:prstGeom>
            <a:solidFill>
              <a:srgbClr val="FFFFFF"/>
            </a:solidFill>
            <a:ln w="428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" charset="2"/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" charset="2"/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" charset="2"/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" charset="2"/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18445" name="Freeform 17"/>
            <p:cNvSpPr>
              <a:spLocks/>
            </p:cNvSpPr>
            <p:nvPr/>
          </p:nvSpPr>
          <p:spPr bwMode="auto">
            <a:xfrm>
              <a:off x="4593" y="2772"/>
              <a:ext cx="422" cy="277"/>
            </a:xfrm>
            <a:custGeom>
              <a:avLst/>
              <a:gdLst>
                <a:gd name="T0" fmla="*/ 0 w 1171"/>
                <a:gd name="T1" fmla="*/ 1 h 732"/>
                <a:gd name="T2" fmla="*/ 0 w 1171"/>
                <a:gd name="T3" fmla="*/ 0 h 732"/>
                <a:gd name="T4" fmla="*/ 0 w 1171"/>
                <a:gd name="T5" fmla="*/ 1 h 732"/>
                <a:gd name="T6" fmla="*/ 0 w 1171"/>
                <a:gd name="T7" fmla="*/ 1 h 732"/>
                <a:gd name="T8" fmla="*/ 0 w 1171"/>
                <a:gd name="T9" fmla="*/ 1 h 7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1"/>
                <a:gd name="T16" fmla="*/ 0 h 732"/>
                <a:gd name="T17" fmla="*/ 1171 w 1171"/>
                <a:gd name="T18" fmla="*/ 732 h 7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1" h="732">
                  <a:moveTo>
                    <a:pt x="0" y="702"/>
                  </a:moveTo>
                  <a:lnTo>
                    <a:pt x="1159" y="0"/>
                  </a:lnTo>
                  <a:lnTo>
                    <a:pt x="1171" y="13"/>
                  </a:lnTo>
                  <a:lnTo>
                    <a:pt x="0" y="732"/>
                  </a:lnTo>
                  <a:lnTo>
                    <a:pt x="0" y="702"/>
                  </a:lnTo>
                  <a:close/>
                </a:path>
              </a:pathLst>
            </a:custGeom>
            <a:solidFill>
              <a:srgbClr val="B7908B"/>
            </a:solidFill>
            <a:ln w="428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6" name="Freeform 18"/>
            <p:cNvSpPr>
              <a:spLocks/>
            </p:cNvSpPr>
            <p:nvPr/>
          </p:nvSpPr>
          <p:spPr bwMode="auto">
            <a:xfrm>
              <a:off x="4417" y="2933"/>
              <a:ext cx="369" cy="270"/>
            </a:xfrm>
            <a:custGeom>
              <a:avLst/>
              <a:gdLst>
                <a:gd name="T0" fmla="*/ 1 w 738"/>
                <a:gd name="T1" fmla="*/ 0 h 541"/>
                <a:gd name="T2" fmla="*/ 1 w 738"/>
                <a:gd name="T3" fmla="*/ 0 h 541"/>
                <a:gd name="T4" fmla="*/ 1 w 738"/>
                <a:gd name="T5" fmla="*/ 0 h 541"/>
                <a:gd name="T6" fmla="*/ 1 w 738"/>
                <a:gd name="T7" fmla="*/ 0 h 541"/>
                <a:gd name="T8" fmla="*/ 1 w 738"/>
                <a:gd name="T9" fmla="*/ 0 h 541"/>
                <a:gd name="T10" fmla="*/ 1 w 738"/>
                <a:gd name="T11" fmla="*/ 0 h 541"/>
                <a:gd name="T12" fmla="*/ 1 w 738"/>
                <a:gd name="T13" fmla="*/ 0 h 541"/>
                <a:gd name="T14" fmla="*/ 1 w 738"/>
                <a:gd name="T15" fmla="*/ 0 h 541"/>
                <a:gd name="T16" fmla="*/ 1 w 738"/>
                <a:gd name="T17" fmla="*/ 0 h 541"/>
                <a:gd name="T18" fmla="*/ 1 w 738"/>
                <a:gd name="T19" fmla="*/ 0 h 541"/>
                <a:gd name="T20" fmla="*/ 1 w 738"/>
                <a:gd name="T21" fmla="*/ 0 h 541"/>
                <a:gd name="T22" fmla="*/ 1 w 738"/>
                <a:gd name="T23" fmla="*/ 0 h 541"/>
                <a:gd name="T24" fmla="*/ 1 w 738"/>
                <a:gd name="T25" fmla="*/ 0 h 541"/>
                <a:gd name="T26" fmla="*/ 1 w 738"/>
                <a:gd name="T27" fmla="*/ 0 h 541"/>
                <a:gd name="T28" fmla="*/ 1 w 738"/>
                <a:gd name="T29" fmla="*/ 0 h 541"/>
                <a:gd name="T30" fmla="*/ 1 w 738"/>
                <a:gd name="T31" fmla="*/ 0 h 541"/>
                <a:gd name="T32" fmla="*/ 1 w 738"/>
                <a:gd name="T33" fmla="*/ 0 h 541"/>
                <a:gd name="T34" fmla="*/ 1 w 738"/>
                <a:gd name="T35" fmla="*/ 0 h 541"/>
                <a:gd name="T36" fmla="*/ 1 w 738"/>
                <a:gd name="T37" fmla="*/ 0 h 541"/>
                <a:gd name="T38" fmla="*/ 1 w 738"/>
                <a:gd name="T39" fmla="*/ 0 h 541"/>
                <a:gd name="T40" fmla="*/ 1 w 738"/>
                <a:gd name="T41" fmla="*/ 0 h 541"/>
                <a:gd name="T42" fmla="*/ 1 w 738"/>
                <a:gd name="T43" fmla="*/ 0 h 541"/>
                <a:gd name="T44" fmla="*/ 1 w 738"/>
                <a:gd name="T45" fmla="*/ 0 h 541"/>
                <a:gd name="T46" fmla="*/ 1 w 738"/>
                <a:gd name="T47" fmla="*/ 0 h 541"/>
                <a:gd name="T48" fmla="*/ 1 w 738"/>
                <a:gd name="T49" fmla="*/ 0 h 541"/>
                <a:gd name="T50" fmla="*/ 1 w 738"/>
                <a:gd name="T51" fmla="*/ 0 h 541"/>
                <a:gd name="T52" fmla="*/ 1 w 738"/>
                <a:gd name="T53" fmla="*/ 0 h 541"/>
                <a:gd name="T54" fmla="*/ 1 w 738"/>
                <a:gd name="T55" fmla="*/ 0 h 541"/>
                <a:gd name="T56" fmla="*/ 1 w 738"/>
                <a:gd name="T57" fmla="*/ 0 h 541"/>
                <a:gd name="T58" fmla="*/ 1 w 738"/>
                <a:gd name="T59" fmla="*/ 0 h 541"/>
                <a:gd name="T60" fmla="*/ 1 w 738"/>
                <a:gd name="T61" fmla="*/ 0 h 541"/>
                <a:gd name="T62" fmla="*/ 1 w 738"/>
                <a:gd name="T63" fmla="*/ 0 h 541"/>
                <a:gd name="T64" fmla="*/ 1 w 738"/>
                <a:gd name="T65" fmla="*/ 0 h 541"/>
                <a:gd name="T66" fmla="*/ 1 w 738"/>
                <a:gd name="T67" fmla="*/ 0 h 541"/>
                <a:gd name="T68" fmla="*/ 1 w 738"/>
                <a:gd name="T69" fmla="*/ 0 h 541"/>
                <a:gd name="T70" fmla="*/ 1 w 738"/>
                <a:gd name="T71" fmla="*/ 0 h 541"/>
                <a:gd name="T72" fmla="*/ 1 w 738"/>
                <a:gd name="T73" fmla="*/ 0 h 541"/>
                <a:gd name="T74" fmla="*/ 1 w 738"/>
                <a:gd name="T75" fmla="*/ 0 h 541"/>
                <a:gd name="T76" fmla="*/ 1 w 738"/>
                <a:gd name="T77" fmla="*/ 0 h 541"/>
                <a:gd name="T78" fmla="*/ 1 w 738"/>
                <a:gd name="T79" fmla="*/ 0 h 541"/>
                <a:gd name="T80" fmla="*/ 1 w 738"/>
                <a:gd name="T81" fmla="*/ 0 h 541"/>
                <a:gd name="T82" fmla="*/ 1 w 738"/>
                <a:gd name="T83" fmla="*/ 0 h 541"/>
                <a:gd name="T84" fmla="*/ 1 w 738"/>
                <a:gd name="T85" fmla="*/ 0 h 541"/>
                <a:gd name="T86" fmla="*/ 1 w 738"/>
                <a:gd name="T87" fmla="*/ 0 h 541"/>
                <a:gd name="T88" fmla="*/ 1 w 738"/>
                <a:gd name="T89" fmla="*/ 0 h 541"/>
                <a:gd name="T90" fmla="*/ 1 w 738"/>
                <a:gd name="T91" fmla="*/ 0 h 541"/>
                <a:gd name="T92" fmla="*/ 1 w 738"/>
                <a:gd name="T93" fmla="*/ 0 h 541"/>
                <a:gd name="T94" fmla="*/ 1 w 738"/>
                <a:gd name="T95" fmla="*/ 0 h 541"/>
                <a:gd name="T96" fmla="*/ 1 w 738"/>
                <a:gd name="T97" fmla="*/ 0 h 541"/>
                <a:gd name="T98" fmla="*/ 1 w 738"/>
                <a:gd name="T99" fmla="*/ 0 h 541"/>
                <a:gd name="T100" fmla="*/ 1 w 738"/>
                <a:gd name="T101" fmla="*/ 0 h 541"/>
                <a:gd name="T102" fmla="*/ 1 w 738"/>
                <a:gd name="T103" fmla="*/ 0 h 541"/>
                <a:gd name="T104" fmla="*/ 1 w 738"/>
                <a:gd name="T105" fmla="*/ 0 h 541"/>
                <a:gd name="T106" fmla="*/ 1 w 738"/>
                <a:gd name="T107" fmla="*/ 0 h 541"/>
                <a:gd name="T108" fmla="*/ 1 w 738"/>
                <a:gd name="T109" fmla="*/ 0 h 541"/>
                <a:gd name="T110" fmla="*/ 1 w 738"/>
                <a:gd name="T111" fmla="*/ 0 h 541"/>
                <a:gd name="T112" fmla="*/ 1 w 738"/>
                <a:gd name="T113" fmla="*/ 0 h 541"/>
                <a:gd name="T114" fmla="*/ 1 w 738"/>
                <a:gd name="T115" fmla="*/ 0 h 541"/>
                <a:gd name="T116" fmla="*/ 1 w 738"/>
                <a:gd name="T117" fmla="*/ 0 h 541"/>
                <a:gd name="T118" fmla="*/ 1 w 738"/>
                <a:gd name="T119" fmla="*/ 0 h 541"/>
                <a:gd name="T120" fmla="*/ 1 w 738"/>
                <a:gd name="T121" fmla="*/ 0 h 541"/>
                <a:gd name="T122" fmla="*/ 1 w 738"/>
                <a:gd name="T123" fmla="*/ 0 h 5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38"/>
                <a:gd name="T187" fmla="*/ 0 h 541"/>
                <a:gd name="T188" fmla="*/ 738 w 738"/>
                <a:gd name="T189" fmla="*/ 541 h 54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38" h="541">
                  <a:moveTo>
                    <a:pt x="0" y="351"/>
                  </a:moveTo>
                  <a:lnTo>
                    <a:pt x="332" y="177"/>
                  </a:lnTo>
                  <a:lnTo>
                    <a:pt x="332" y="176"/>
                  </a:lnTo>
                  <a:lnTo>
                    <a:pt x="332" y="173"/>
                  </a:lnTo>
                  <a:lnTo>
                    <a:pt x="332" y="163"/>
                  </a:lnTo>
                  <a:lnTo>
                    <a:pt x="335" y="151"/>
                  </a:lnTo>
                  <a:lnTo>
                    <a:pt x="336" y="136"/>
                  </a:lnTo>
                  <a:lnTo>
                    <a:pt x="338" y="123"/>
                  </a:lnTo>
                  <a:lnTo>
                    <a:pt x="339" y="106"/>
                  </a:lnTo>
                  <a:lnTo>
                    <a:pt x="345" y="92"/>
                  </a:lnTo>
                  <a:lnTo>
                    <a:pt x="347" y="71"/>
                  </a:lnTo>
                  <a:lnTo>
                    <a:pt x="351" y="59"/>
                  </a:lnTo>
                  <a:lnTo>
                    <a:pt x="359" y="40"/>
                  </a:lnTo>
                  <a:lnTo>
                    <a:pt x="367" y="31"/>
                  </a:lnTo>
                  <a:lnTo>
                    <a:pt x="373" y="20"/>
                  </a:lnTo>
                  <a:lnTo>
                    <a:pt x="382" y="9"/>
                  </a:lnTo>
                  <a:lnTo>
                    <a:pt x="388" y="9"/>
                  </a:lnTo>
                  <a:lnTo>
                    <a:pt x="397" y="9"/>
                  </a:lnTo>
                  <a:lnTo>
                    <a:pt x="413" y="9"/>
                  </a:lnTo>
                  <a:lnTo>
                    <a:pt x="454" y="19"/>
                  </a:lnTo>
                  <a:lnTo>
                    <a:pt x="469" y="20"/>
                  </a:lnTo>
                  <a:lnTo>
                    <a:pt x="483" y="20"/>
                  </a:lnTo>
                  <a:lnTo>
                    <a:pt x="495" y="20"/>
                  </a:lnTo>
                  <a:lnTo>
                    <a:pt x="509" y="20"/>
                  </a:lnTo>
                  <a:lnTo>
                    <a:pt x="515" y="23"/>
                  </a:lnTo>
                  <a:lnTo>
                    <a:pt x="530" y="23"/>
                  </a:lnTo>
                  <a:lnTo>
                    <a:pt x="534" y="20"/>
                  </a:lnTo>
                  <a:lnTo>
                    <a:pt x="545" y="20"/>
                  </a:lnTo>
                  <a:lnTo>
                    <a:pt x="554" y="20"/>
                  </a:lnTo>
                  <a:lnTo>
                    <a:pt x="561" y="15"/>
                  </a:lnTo>
                  <a:lnTo>
                    <a:pt x="566" y="9"/>
                  </a:lnTo>
                  <a:lnTo>
                    <a:pt x="569" y="9"/>
                  </a:lnTo>
                  <a:lnTo>
                    <a:pt x="570" y="3"/>
                  </a:lnTo>
                  <a:lnTo>
                    <a:pt x="572" y="2"/>
                  </a:lnTo>
                  <a:lnTo>
                    <a:pt x="579" y="0"/>
                  </a:lnTo>
                  <a:lnTo>
                    <a:pt x="590" y="0"/>
                  </a:lnTo>
                  <a:lnTo>
                    <a:pt x="593" y="0"/>
                  </a:lnTo>
                  <a:lnTo>
                    <a:pt x="601" y="0"/>
                  </a:lnTo>
                  <a:lnTo>
                    <a:pt x="608" y="2"/>
                  </a:lnTo>
                  <a:lnTo>
                    <a:pt x="614" y="3"/>
                  </a:lnTo>
                  <a:lnTo>
                    <a:pt x="623" y="9"/>
                  </a:lnTo>
                  <a:lnTo>
                    <a:pt x="626" y="12"/>
                  </a:lnTo>
                  <a:lnTo>
                    <a:pt x="628" y="20"/>
                  </a:lnTo>
                  <a:lnTo>
                    <a:pt x="628" y="25"/>
                  </a:lnTo>
                  <a:lnTo>
                    <a:pt x="626" y="34"/>
                  </a:lnTo>
                  <a:lnTo>
                    <a:pt x="626" y="40"/>
                  </a:lnTo>
                  <a:lnTo>
                    <a:pt x="614" y="49"/>
                  </a:lnTo>
                  <a:lnTo>
                    <a:pt x="602" y="59"/>
                  </a:lnTo>
                  <a:lnTo>
                    <a:pt x="590" y="61"/>
                  </a:lnTo>
                  <a:lnTo>
                    <a:pt x="579" y="65"/>
                  </a:lnTo>
                  <a:lnTo>
                    <a:pt x="581" y="65"/>
                  </a:lnTo>
                  <a:lnTo>
                    <a:pt x="592" y="61"/>
                  </a:lnTo>
                  <a:lnTo>
                    <a:pt x="599" y="61"/>
                  </a:lnTo>
                  <a:lnTo>
                    <a:pt x="608" y="55"/>
                  </a:lnTo>
                  <a:lnTo>
                    <a:pt x="626" y="47"/>
                  </a:lnTo>
                  <a:lnTo>
                    <a:pt x="637" y="40"/>
                  </a:lnTo>
                  <a:lnTo>
                    <a:pt x="655" y="34"/>
                  </a:lnTo>
                  <a:lnTo>
                    <a:pt x="667" y="25"/>
                  </a:lnTo>
                  <a:lnTo>
                    <a:pt x="684" y="20"/>
                  </a:lnTo>
                  <a:lnTo>
                    <a:pt x="687" y="15"/>
                  </a:lnTo>
                  <a:lnTo>
                    <a:pt x="700" y="9"/>
                  </a:lnTo>
                  <a:lnTo>
                    <a:pt x="706" y="9"/>
                  </a:lnTo>
                  <a:lnTo>
                    <a:pt x="709" y="9"/>
                  </a:lnTo>
                  <a:lnTo>
                    <a:pt x="717" y="12"/>
                  </a:lnTo>
                  <a:lnTo>
                    <a:pt x="723" y="20"/>
                  </a:lnTo>
                  <a:lnTo>
                    <a:pt x="726" y="23"/>
                  </a:lnTo>
                  <a:lnTo>
                    <a:pt x="730" y="26"/>
                  </a:lnTo>
                  <a:lnTo>
                    <a:pt x="737" y="34"/>
                  </a:lnTo>
                  <a:lnTo>
                    <a:pt x="737" y="40"/>
                  </a:lnTo>
                  <a:lnTo>
                    <a:pt x="738" y="49"/>
                  </a:lnTo>
                  <a:lnTo>
                    <a:pt x="738" y="59"/>
                  </a:lnTo>
                  <a:lnTo>
                    <a:pt x="737" y="61"/>
                  </a:lnTo>
                  <a:lnTo>
                    <a:pt x="732" y="73"/>
                  </a:lnTo>
                  <a:lnTo>
                    <a:pt x="726" y="85"/>
                  </a:lnTo>
                  <a:lnTo>
                    <a:pt x="717" y="94"/>
                  </a:lnTo>
                  <a:lnTo>
                    <a:pt x="709" y="106"/>
                  </a:lnTo>
                  <a:lnTo>
                    <a:pt x="696" y="118"/>
                  </a:lnTo>
                  <a:lnTo>
                    <a:pt x="685" y="130"/>
                  </a:lnTo>
                  <a:lnTo>
                    <a:pt x="678" y="145"/>
                  </a:lnTo>
                  <a:lnTo>
                    <a:pt x="672" y="163"/>
                  </a:lnTo>
                  <a:lnTo>
                    <a:pt x="661" y="177"/>
                  </a:lnTo>
                  <a:lnTo>
                    <a:pt x="655" y="198"/>
                  </a:lnTo>
                  <a:lnTo>
                    <a:pt x="650" y="212"/>
                  </a:lnTo>
                  <a:lnTo>
                    <a:pt x="649" y="233"/>
                  </a:lnTo>
                  <a:lnTo>
                    <a:pt x="638" y="247"/>
                  </a:lnTo>
                  <a:lnTo>
                    <a:pt x="629" y="262"/>
                  </a:lnTo>
                  <a:lnTo>
                    <a:pt x="626" y="278"/>
                  </a:lnTo>
                  <a:lnTo>
                    <a:pt x="620" y="290"/>
                  </a:lnTo>
                  <a:lnTo>
                    <a:pt x="608" y="302"/>
                  </a:lnTo>
                  <a:lnTo>
                    <a:pt x="598" y="313"/>
                  </a:lnTo>
                  <a:lnTo>
                    <a:pt x="581" y="320"/>
                  </a:lnTo>
                  <a:lnTo>
                    <a:pt x="569" y="325"/>
                  </a:lnTo>
                  <a:lnTo>
                    <a:pt x="548" y="330"/>
                  </a:lnTo>
                  <a:lnTo>
                    <a:pt x="531" y="330"/>
                  </a:lnTo>
                  <a:lnTo>
                    <a:pt x="515" y="330"/>
                  </a:lnTo>
                  <a:lnTo>
                    <a:pt x="502" y="330"/>
                  </a:lnTo>
                  <a:lnTo>
                    <a:pt x="486" y="330"/>
                  </a:lnTo>
                  <a:lnTo>
                    <a:pt x="475" y="325"/>
                  </a:lnTo>
                  <a:lnTo>
                    <a:pt x="459" y="325"/>
                  </a:lnTo>
                  <a:lnTo>
                    <a:pt x="450" y="322"/>
                  </a:lnTo>
                  <a:lnTo>
                    <a:pt x="439" y="322"/>
                  </a:lnTo>
                  <a:lnTo>
                    <a:pt x="428" y="322"/>
                  </a:lnTo>
                  <a:lnTo>
                    <a:pt x="421" y="322"/>
                  </a:lnTo>
                  <a:lnTo>
                    <a:pt x="407" y="322"/>
                  </a:lnTo>
                  <a:lnTo>
                    <a:pt x="397" y="325"/>
                  </a:lnTo>
                  <a:lnTo>
                    <a:pt x="391" y="330"/>
                  </a:lnTo>
                  <a:lnTo>
                    <a:pt x="383" y="337"/>
                  </a:lnTo>
                  <a:lnTo>
                    <a:pt x="377" y="340"/>
                  </a:lnTo>
                  <a:lnTo>
                    <a:pt x="370" y="345"/>
                  </a:lnTo>
                  <a:lnTo>
                    <a:pt x="351" y="358"/>
                  </a:lnTo>
                  <a:lnTo>
                    <a:pt x="332" y="370"/>
                  </a:lnTo>
                  <a:lnTo>
                    <a:pt x="306" y="384"/>
                  </a:lnTo>
                  <a:lnTo>
                    <a:pt x="282" y="397"/>
                  </a:lnTo>
                  <a:lnTo>
                    <a:pt x="253" y="416"/>
                  </a:lnTo>
                  <a:lnTo>
                    <a:pt x="225" y="432"/>
                  </a:lnTo>
                  <a:lnTo>
                    <a:pt x="191" y="449"/>
                  </a:lnTo>
                  <a:lnTo>
                    <a:pt x="164" y="465"/>
                  </a:lnTo>
                  <a:lnTo>
                    <a:pt x="137" y="484"/>
                  </a:lnTo>
                  <a:lnTo>
                    <a:pt x="108" y="497"/>
                  </a:lnTo>
                  <a:lnTo>
                    <a:pt x="81" y="511"/>
                  </a:lnTo>
                  <a:lnTo>
                    <a:pt x="65" y="523"/>
                  </a:lnTo>
                  <a:lnTo>
                    <a:pt x="49" y="532"/>
                  </a:lnTo>
                  <a:lnTo>
                    <a:pt x="37" y="536"/>
                  </a:lnTo>
                  <a:lnTo>
                    <a:pt x="37" y="541"/>
                  </a:lnTo>
                  <a:lnTo>
                    <a:pt x="0" y="351"/>
                  </a:lnTo>
                  <a:close/>
                </a:path>
              </a:pathLst>
            </a:custGeom>
            <a:solidFill>
              <a:srgbClr val="FFDEB1"/>
            </a:solidFill>
            <a:ln w="428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7" name="Freeform 19"/>
            <p:cNvSpPr>
              <a:spLocks/>
            </p:cNvSpPr>
            <p:nvPr/>
          </p:nvSpPr>
          <p:spPr bwMode="auto">
            <a:xfrm>
              <a:off x="4646" y="2963"/>
              <a:ext cx="102" cy="86"/>
            </a:xfrm>
            <a:custGeom>
              <a:avLst/>
              <a:gdLst>
                <a:gd name="T0" fmla="*/ 0 w 202"/>
                <a:gd name="T1" fmla="*/ 1 h 172"/>
                <a:gd name="T2" fmla="*/ 0 w 202"/>
                <a:gd name="T3" fmla="*/ 1 h 172"/>
                <a:gd name="T4" fmla="*/ 0 w 202"/>
                <a:gd name="T5" fmla="*/ 1 h 172"/>
                <a:gd name="T6" fmla="*/ 0 w 202"/>
                <a:gd name="T7" fmla="*/ 1 h 172"/>
                <a:gd name="T8" fmla="*/ 0 w 202"/>
                <a:gd name="T9" fmla="*/ 1 h 172"/>
                <a:gd name="T10" fmla="*/ 1 w 202"/>
                <a:gd name="T11" fmla="*/ 1 h 172"/>
                <a:gd name="T12" fmla="*/ 1 w 202"/>
                <a:gd name="T13" fmla="*/ 1 h 172"/>
                <a:gd name="T14" fmla="*/ 1 w 202"/>
                <a:gd name="T15" fmla="*/ 1 h 172"/>
                <a:gd name="T16" fmla="*/ 1 w 202"/>
                <a:gd name="T17" fmla="*/ 1 h 172"/>
                <a:gd name="T18" fmla="*/ 1 w 202"/>
                <a:gd name="T19" fmla="*/ 1 h 172"/>
                <a:gd name="T20" fmla="*/ 1 w 202"/>
                <a:gd name="T21" fmla="*/ 1 h 172"/>
                <a:gd name="T22" fmla="*/ 1 w 202"/>
                <a:gd name="T23" fmla="*/ 1 h 172"/>
                <a:gd name="T24" fmla="*/ 1 w 202"/>
                <a:gd name="T25" fmla="*/ 1 h 172"/>
                <a:gd name="T26" fmla="*/ 1 w 202"/>
                <a:gd name="T27" fmla="*/ 1 h 172"/>
                <a:gd name="T28" fmla="*/ 1 w 202"/>
                <a:gd name="T29" fmla="*/ 1 h 172"/>
                <a:gd name="T30" fmla="*/ 1 w 202"/>
                <a:gd name="T31" fmla="*/ 1 h 172"/>
                <a:gd name="T32" fmla="*/ 1 w 202"/>
                <a:gd name="T33" fmla="*/ 1 h 172"/>
                <a:gd name="T34" fmla="*/ 1 w 202"/>
                <a:gd name="T35" fmla="*/ 1 h 172"/>
                <a:gd name="T36" fmla="*/ 1 w 202"/>
                <a:gd name="T37" fmla="*/ 1 h 172"/>
                <a:gd name="T38" fmla="*/ 1 w 202"/>
                <a:gd name="T39" fmla="*/ 1 h 172"/>
                <a:gd name="T40" fmla="*/ 1 w 202"/>
                <a:gd name="T41" fmla="*/ 1 h 172"/>
                <a:gd name="T42" fmla="*/ 1 w 202"/>
                <a:gd name="T43" fmla="*/ 1 h 172"/>
                <a:gd name="T44" fmla="*/ 1 w 202"/>
                <a:gd name="T45" fmla="*/ 1 h 172"/>
                <a:gd name="T46" fmla="*/ 1 w 202"/>
                <a:gd name="T47" fmla="*/ 1 h 172"/>
                <a:gd name="T48" fmla="*/ 1 w 202"/>
                <a:gd name="T49" fmla="*/ 1 h 172"/>
                <a:gd name="T50" fmla="*/ 1 w 202"/>
                <a:gd name="T51" fmla="*/ 1 h 172"/>
                <a:gd name="T52" fmla="*/ 1 w 202"/>
                <a:gd name="T53" fmla="*/ 1 h 172"/>
                <a:gd name="T54" fmla="*/ 1 w 202"/>
                <a:gd name="T55" fmla="*/ 1 h 172"/>
                <a:gd name="T56" fmla="*/ 1 w 202"/>
                <a:gd name="T57" fmla="*/ 1 h 172"/>
                <a:gd name="T58" fmla="*/ 1 w 202"/>
                <a:gd name="T59" fmla="*/ 1 h 172"/>
                <a:gd name="T60" fmla="*/ 1 w 202"/>
                <a:gd name="T61" fmla="*/ 1 h 172"/>
                <a:gd name="T62" fmla="*/ 1 w 202"/>
                <a:gd name="T63" fmla="*/ 1 h 172"/>
                <a:gd name="T64" fmla="*/ 1 w 202"/>
                <a:gd name="T65" fmla="*/ 1 h 172"/>
                <a:gd name="T66" fmla="*/ 1 w 202"/>
                <a:gd name="T67" fmla="*/ 1 h 172"/>
                <a:gd name="T68" fmla="*/ 1 w 202"/>
                <a:gd name="T69" fmla="*/ 1 h 172"/>
                <a:gd name="T70" fmla="*/ 1 w 202"/>
                <a:gd name="T71" fmla="*/ 1 h 172"/>
                <a:gd name="T72" fmla="*/ 1 w 202"/>
                <a:gd name="T73" fmla="*/ 1 h 172"/>
                <a:gd name="T74" fmla="*/ 1 w 202"/>
                <a:gd name="T75" fmla="*/ 1 h 172"/>
                <a:gd name="T76" fmla="*/ 1 w 202"/>
                <a:gd name="T77" fmla="*/ 1 h 172"/>
                <a:gd name="T78" fmla="*/ 1 w 202"/>
                <a:gd name="T79" fmla="*/ 1 h 172"/>
                <a:gd name="T80" fmla="*/ 1 w 202"/>
                <a:gd name="T81" fmla="*/ 1 h 172"/>
                <a:gd name="T82" fmla="*/ 1 w 202"/>
                <a:gd name="T83" fmla="*/ 1 h 172"/>
                <a:gd name="T84" fmla="*/ 1 w 202"/>
                <a:gd name="T85" fmla="*/ 0 h 172"/>
                <a:gd name="T86" fmla="*/ 1 w 202"/>
                <a:gd name="T87" fmla="*/ 0 h 172"/>
                <a:gd name="T88" fmla="*/ 1 w 202"/>
                <a:gd name="T89" fmla="*/ 0 h 172"/>
                <a:gd name="T90" fmla="*/ 1 w 202"/>
                <a:gd name="T91" fmla="*/ 0 h 172"/>
                <a:gd name="T92" fmla="*/ 1 w 202"/>
                <a:gd name="T93" fmla="*/ 1 h 172"/>
                <a:gd name="T94" fmla="*/ 1 w 202"/>
                <a:gd name="T95" fmla="*/ 1 h 172"/>
                <a:gd name="T96" fmla="*/ 1 w 202"/>
                <a:gd name="T97" fmla="*/ 1 h 172"/>
                <a:gd name="T98" fmla="*/ 1 w 202"/>
                <a:gd name="T99" fmla="*/ 1 h 172"/>
                <a:gd name="T100" fmla="*/ 1 w 202"/>
                <a:gd name="T101" fmla="*/ 1 h 172"/>
                <a:gd name="T102" fmla="*/ 1 w 202"/>
                <a:gd name="T103" fmla="*/ 1 h 172"/>
                <a:gd name="T104" fmla="*/ 1 w 202"/>
                <a:gd name="T105" fmla="*/ 1 h 172"/>
                <a:gd name="T106" fmla="*/ 1 w 202"/>
                <a:gd name="T107" fmla="*/ 1 h 172"/>
                <a:gd name="T108" fmla="*/ 1 w 202"/>
                <a:gd name="T109" fmla="*/ 1 h 172"/>
                <a:gd name="T110" fmla="*/ 1 w 202"/>
                <a:gd name="T111" fmla="*/ 1 h 172"/>
                <a:gd name="T112" fmla="*/ 1 w 202"/>
                <a:gd name="T113" fmla="*/ 1 h 172"/>
                <a:gd name="T114" fmla="*/ 1 w 202"/>
                <a:gd name="T115" fmla="*/ 1 h 172"/>
                <a:gd name="T116" fmla="*/ 1 w 202"/>
                <a:gd name="T117" fmla="*/ 1 h 172"/>
                <a:gd name="T118" fmla="*/ 1 w 202"/>
                <a:gd name="T119" fmla="*/ 1 h 172"/>
                <a:gd name="T120" fmla="*/ 1 w 202"/>
                <a:gd name="T121" fmla="*/ 1 h 172"/>
                <a:gd name="T122" fmla="*/ 0 w 202"/>
                <a:gd name="T123" fmla="*/ 1 h 1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02"/>
                <a:gd name="T187" fmla="*/ 0 h 172"/>
                <a:gd name="T188" fmla="*/ 202 w 202"/>
                <a:gd name="T189" fmla="*/ 172 h 1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02" h="172">
                  <a:moveTo>
                    <a:pt x="0" y="172"/>
                  </a:moveTo>
                  <a:lnTo>
                    <a:pt x="0" y="167"/>
                  </a:lnTo>
                  <a:lnTo>
                    <a:pt x="0" y="164"/>
                  </a:lnTo>
                  <a:lnTo>
                    <a:pt x="0" y="157"/>
                  </a:lnTo>
                  <a:lnTo>
                    <a:pt x="0" y="149"/>
                  </a:lnTo>
                  <a:lnTo>
                    <a:pt x="4" y="140"/>
                  </a:lnTo>
                  <a:lnTo>
                    <a:pt x="7" y="130"/>
                  </a:lnTo>
                  <a:lnTo>
                    <a:pt x="10" y="115"/>
                  </a:lnTo>
                  <a:lnTo>
                    <a:pt x="10" y="104"/>
                  </a:lnTo>
                  <a:lnTo>
                    <a:pt x="16" y="80"/>
                  </a:lnTo>
                  <a:lnTo>
                    <a:pt x="16" y="68"/>
                  </a:lnTo>
                  <a:lnTo>
                    <a:pt x="22" y="59"/>
                  </a:lnTo>
                  <a:lnTo>
                    <a:pt x="24" y="48"/>
                  </a:lnTo>
                  <a:lnTo>
                    <a:pt x="27" y="42"/>
                  </a:lnTo>
                  <a:lnTo>
                    <a:pt x="31" y="39"/>
                  </a:lnTo>
                  <a:lnTo>
                    <a:pt x="36" y="33"/>
                  </a:lnTo>
                  <a:lnTo>
                    <a:pt x="40" y="33"/>
                  </a:lnTo>
                  <a:lnTo>
                    <a:pt x="50" y="35"/>
                  </a:lnTo>
                  <a:lnTo>
                    <a:pt x="50" y="39"/>
                  </a:lnTo>
                  <a:lnTo>
                    <a:pt x="56" y="39"/>
                  </a:lnTo>
                  <a:lnTo>
                    <a:pt x="62" y="39"/>
                  </a:lnTo>
                  <a:lnTo>
                    <a:pt x="65" y="45"/>
                  </a:lnTo>
                  <a:lnTo>
                    <a:pt x="72" y="47"/>
                  </a:lnTo>
                  <a:lnTo>
                    <a:pt x="75" y="48"/>
                  </a:lnTo>
                  <a:lnTo>
                    <a:pt x="77" y="56"/>
                  </a:lnTo>
                  <a:lnTo>
                    <a:pt x="83" y="59"/>
                  </a:lnTo>
                  <a:lnTo>
                    <a:pt x="86" y="62"/>
                  </a:lnTo>
                  <a:lnTo>
                    <a:pt x="89" y="68"/>
                  </a:lnTo>
                  <a:lnTo>
                    <a:pt x="93" y="75"/>
                  </a:lnTo>
                  <a:lnTo>
                    <a:pt x="95" y="80"/>
                  </a:lnTo>
                  <a:lnTo>
                    <a:pt x="95" y="87"/>
                  </a:lnTo>
                  <a:lnTo>
                    <a:pt x="95" y="95"/>
                  </a:lnTo>
                  <a:lnTo>
                    <a:pt x="95" y="87"/>
                  </a:lnTo>
                  <a:lnTo>
                    <a:pt x="98" y="80"/>
                  </a:lnTo>
                  <a:lnTo>
                    <a:pt x="102" y="72"/>
                  </a:lnTo>
                  <a:lnTo>
                    <a:pt x="107" y="62"/>
                  </a:lnTo>
                  <a:lnTo>
                    <a:pt x="111" y="56"/>
                  </a:lnTo>
                  <a:lnTo>
                    <a:pt x="113" y="45"/>
                  </a:lnTo>
                  <a:lnTo>
                    <a:pt x="120" y="33"/>
                  </a:lnTo>
                  <a:lnTo>
                    <a:pt x="122" y="24"/>
                  </a:lnTo>
                  <a:lnTo>
                    <a:pt x="133" y="12"/>
                  </a:lnTo>
                  <a:lnTo>
                    <a:pt x="140" y="4"/>
                  </a:lnTo>
                  <a:lnTo>
                    <a:pt x="143" y="0"/>
                  </a:lnTo>
                  <a:lnTo>
                    <a:pt x="155" y="0"/>
                  </a:lnTo>
                  <a:lnTo>
                    <a:pt x="164" y="0"/>
                  </a:lnTo>
                  <a:lnTo>
                    <a:pt x="170" y="0"/>
                  </a:lnTo>
                  <a:lnTo>
                    <a:pt x="176" y="7"/>
                  </a:lnTo>
                  <a:lnTo>
                    <a:pt x="178" y="7"/>
                  </a:lnTo>
                  <a:lnTo>
                    <a:pt x="179" y="7"/>
                  </a:lnTo>
                  <a:lnTo>
                    <a:pt x="179" y="4"/>
                  </a:lnTo>
                  <a:lnTo>
                    <a:pt x="182" y="4"/>
                  </a:lnTo>
                  <a:lnTo>
                    <a:pt x="190" y="4"/>
                  </a:lnTo>
                  <a:lnTo>
                    <a:pt x="191" y="4"/>
                  </a:lnTo>
                  <a:lnTo>
                    <a:pt x="196" y="4"/>
                  </a:lnTo>
                  <a:lnTo>
                    <a:pt x="201" y="7"/>
                  </a:lnTo>
                  <a:lnTo>
                    <a:pt x="202" y="12"/>
                  </a:lnTo>
                  <a:lnTo>
                    <a:pt x="202" y="18"/>
                  </a:lnTo>
                  <a:lnTo>
                    <a:pt x="201" y="25"/>
                  </a:lnTo>
                  <a:lnTo>
                    <a:pt x="201" y="35"/>
                  </a:lnTo>
                  <a:lnTo>
                    <a:pt x="196" y="45"/>
                  </a:lnTo>
                  <a:lnTo>
                    <a:pt x="190" y="57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rgbClr val="FFDE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8" name="Freeform 20"/>
            <p:cNvSpPr>
              <a:spLocks/>
            </p:cNvSpPr>
            <p:nvPr/>
          </p:nvSpPr>
          <p:spPr bwMode="auto">
            <a:xfrm>
              <a:off x="4646" y="2963"/>
              <a:ext cx="102" cy="86"/>
            </a:xfrm>
            <a:custGeom>
              <a:avLst/>
              <a:gdLst>
                <a:gd name="T0" fmla="*/ 0 w 202"/>
                <a:gd name="T1" fmla="*/ 1 h 172"/>
                <a:gd name="T2" fmla="*/ 0 w 202"/>
                <a:gd name="T3" fmla="*/ 1 h 172"/>
                <a:gd name="T4" fmla="*/ 0 w 202"/>
                <a:gd name="T5" fmla="*/ 1 h 172"/>
                <a:gd name="T6" fmla="*/ 0 w 202"/>
                <a:gd name="T7" fmla="*/ 1 h 172"/>
                <a:gd name="T8" fmla="*/ 0 w 202"/>
                <a:gd name="T9" fmla="*/ 1 h 172"/>
                <a:gd name="T10" fmla="*/ 1 w 202"/>
                <a:gd name="T11" fmla="*/ 1 h 172"/>
                <a:gd name="T12" fmla="*/ 1 w 202"/>
                <a:gd name="T13" fmla="*/ 1 h 172"/>
                <a:gd name="T14" fmla="*/ 1 w 202"/>
                <a:gd name="T15" fmla="*/ 1 h 172"/>
                <a:gd name="T16" fmla="*/ 1 w 202"/>
                <a:gd name="T17" fmla="*/ 1 h 172"/>
                <a:gd name="T18" fmla="*/ 1 w 202"/>
                <a:gd name="T19" fmla="*/ 1 h 172"/>
                <a:gd name="T20" fmla="*/ 1 w 202"/>
                <a:gd name="T21" fmla="*/ 1 h 172"/>
                <a:gd name="T22" fmla="*/ 1 w 202"/>
                <a:gd name="T23" fmla="*/ 1 h 172"/>
                <a:gd name="T24" fmla="*/ 1 w 202"/>
                <a:gd name="T25" fmla="*/ 1 h 172"/>
                <a:gd name="T26" fmla="*/ 1 w 202"/>
                <a:gd name="T27" fmla="*/ 1 h 172"/>
                <a:gd name="T28" fmla="*/ 1 w 202"/>
                <a:gd name="T29" fmla="*/ 1 h 172"/>
                <a:gd name="T30" fmla="*/ 1 w 202"/>
                <a:gd name="T31" fmla="*/ 1 h 172"/>
                <a:gd name="T32" fmla="*/ 1 w 202"/>
                <a:gd name="T33" fmla="*/ 1 h 172"/>
                <a:gd name="T34" fmla="*/ 1 w 202"/>
                <a:gd name="T35" fmla="*/ 1 h 172"/>
                <a:gd name="T36" fmla="*/ 1 w 202"/>
                <a:gd name="T37" fmla="*/ 1 h 172"/>
                <a:gd name="T38" fmla="*/ 1 w 202"/>
                <a:gd name="T39" fmla="*/ 1 h 172"/>
                <a:gd name="T40" fmla="*/ 1 w 202"/>
                <a:gd name="T41" fmla="*/ 1 h 172"/>
                <a:gd name="T42" fmla="*/ 1 w 202"/>
                <a:gd name="T43" fmla="*/ 1 h 172"/>
                <a:gd name="T44" fmla="*/ 1 w 202"/>
                <a:gd name="T45" fmla="*/ 1 h 172"/>
                <a:gd name="T46" fmla="*/ 1 w 202"/>
                <a:gd name="T47" fmla="*/ 1 h 172"/>
                <a:gd name="T48" fmla="*/ 1 w 202"/>
                <a:gd name="T49" fmla="*/ 1 h 172"/>
                <a:gd name="T50" fmla="*/ 1 w 202"/>
                <a:gd name="T51" fmla="*/ 1 h 172"/>
                <a:gd name="T52" fmla="*/ 1 w 202"/>
                <a:gd name="T53" fmla="*/ 1 h 172"/>
                <a:gd name="T54" fmla="*/ 1 w 202"/>
                <a:gd name="T55" fmla="*/ 1 h 172"/>
                <a:gd name="T56" fmla="*/ 1 w 202"/>
                <a:gd name="T57" fmla="*/ 1 h 172"/>
                <a:gd name="T58" fmla="*/ 1 w 202"/>
                <a:gd name="T59" fmla="*/ 1 h 172"/>
                <a:gd name="T60" fmla="*/ 1 w 202"/>
                <a:gd name="T61" fmla="*/ 1 h 172"/>
                <a:gd name="T62" fmla="*/ 1 w 202"/>
                <a:gd name="T63" fmla="*/ 1 h 172"/>
                <a:gd name="T64" fmla="*/ 1 w 202"/>
                <a:gd name="T65" fmla="*/ 1 h 172"/>
                <a:gd name="T66" fmla="*/ 1 w 202"/>
                <a:gd name="T67" fmla="*/ 1 h 172"/>
                <a:gd name="T68" fmla="*/ 1 w 202"/>
                <a:gd name="T69" fmla="*/ 1 h 172"/>
                <a:gd name="T70" fmla="*/ 1 w 202"/>
                <a:gd name="T71" fmla="*/ 1 h 172"/>
                <a:gd name="T72" fmla="*/ 1 w 202"/>
                <a:gd name="T73" fmla="*/ 1 h 172"/>
                <a:gd name="T74" fmla="*/ 1 w 202"/>
                <a:gd name="T75" fmla="*/ 1 h 172"/>
                <a:gd name="T76" fmla="*/ 1 w 202"/>
                <a:gd name="T77" fmla="*/ 1 h 172"/>
                <a:gd name="T78" fmla="*/ 1 w 202"/>
                <a:gd name="T79" fmla="*/ 1 h 172"/>
                <a:gd name="T80" fmla="*/ 1 w 202"/>
                <a:gd name="T81" fmla="*/ 1 h 172"/>
                <a:gd name="T82" fmla="*/ 1 w 202"/>
                <a:gd name="T83" fmla="*/ 1 h 172"/>
                <a:gd name="T84" fmla="*/ 1 w 202"/>
                <a:gd name="T85" fmla="*/ 0 h 172"/>
                <a:gd name="T86" fmla="*/ 1 w 202"/>
                <a:gd name="T87" fmla="*/ 0 h 172"/>
                <a:gd name="T88" fmla="*/ 1 w 202"/>
                <a:gd name="T89" fmla="*/ 0 h 172"/>
                <a:gd name="T90" fmla="*/ 1 w 202"/>
                <a:gd name="T91" fmla="*/ 0 h 172"/>
                <a:gd name="T92" fmla="*/ 1 w 202"/>
                <a:gd name="T93" fmla="*/ 1 h 172"/>
                <a:gd name="T94" fmla="*/ 1 w 202"/>
                <a:gd name="T95" fmla="*/ 1 h 172"/>
                <a:gd name="T96" fmla="*/ 1 w 202"/>
                <a:gd name="T97" fmla="*/ 1 h 172"/>
                <a:gd name="T98" fmla="*/ 1 w 202"/>
                <a:gd name="T99" fmla="*/ 1 h 172"/>
                <a:gd name="T100" fmla="*/ 1 w 202"/>
                <a:gd name="T101" fmla="*/ 1 h 172"/>
                <a:gd name="T102" fmla="*/ 1 w 202"/>
                <a:gd name="T103" fmla="*/ 1 h 172"/>
                <a:gd name="T104" fmla="*/ 1 w 202"/>
                <a:gd name="T105" fmla="*/ 1 h 172"/>
                <a:gd name="T106" fmla="*/ 1 w 202"/>
                <a:gd name="T107" fmla="*/ 1 h 172"/>
                <a:gd name="T108" fmla="*/ 1 w 202"/>
                <a:gd name="T109" fmla="*/ 1 h 172"/>
                <a:gd name="T110" fmla="*/ 1 w 202"/>
                <a:gd name="T111" fmla="*/ 1 h 172"/>
                <a:gd name="T112" fmla="*/ 1 w 202"/>
                <a:gd name="T113" fmla="*/ 1 h 172"/>
                <a:gd name="T114" fmla="*/ 1 w 202"/>
                <a:gd name="T115" fmla="*/ 1 h 172"/>
                <a:gd name="T116" fmla="*/ 1 w 202"/>
                <a:gd name="T117" fmla="*/ 1 h 172"/>
                <a:gd name="T118" fmla="*/ 1 w 202"/>
                <a:gd name="T119" fmla="*/ 1 h 172"/>
                <a:gd name="T120" fmla="*/ 1 w 202"/>
                <a:gd name="T121" fmla="*/ 1 h 17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2"/>
                <a:gd name="T184" fmla="*/ 0 h 172"/>
                <a:gd name="T185" fmla="*/ 202 w 202"/>
                <a:gd name="T186" fmla="*/ 172 h 17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2" h="172">
                  <a:moveTo>
                    <a:pt x="0" y="172"/>
                  </a:moveTo>
                  <a:lnTo>
                    <a:pt x="0" y="167"/>
                  </a:lnTo>
                  <a:lnTo>
                    <a:pt x="0" y="164"/>
                  </a:lnTo>
                  <a:lnTo>
                    <a:pt x="0" y="157"/>
                  </a:lnTo>
                  <a:lnTo>
                    <a:pt x="0" y="149"/>
                  </a:lnTo>
                  <a:lnTo>
                    <a:pt x="4" y="140"/>
                  </a:lnTo>
                  <a:lnTo>
                    <a:pt x="7" y="130"/>
                  </a:lnTo>
                  <a:lnTo>
                    <a:pt x="10" y="115"/>
                  </a:lnTo>
                  <a:lnTo>
                    <a:pt x="10" y="104"/>
                  </a:lnTo>
                  <a:lnTo>
                    <a:pt x="16" y="80"/>
                  </a:lnTo>
                  <a:lnTo>
                    <a:pt x="16" y="68"/>
                  </a:lnTo>
                  <a:lnTo>
                    <a:pt x="22" y="59"/>
                  </a:lnTo>
                  <a:lnTo>
                    <a:pt x="24" y="48"/>
                  </a:lnTo>
                  <a:lnTo>
                    <a:pt x="27" y="42"/>
                  </a:lnTo>
                  <a:lnTo>
                    <a:pt x="31" y="39"/>
                  </a:lnTo>
                  <a:lnTo>
                    <a:pt x="36" y="33"/>
                  </a:lnTo>
                  <a:lnTo>
                    <a:pt x="40" y="33"/>
                  </a:lnTo>
                  <a:lnTo>
                    <a:pt x="50" y="35"/>
                  </a:lnTo>
                  <a:lnTo>
                    <a:pt x="50" y="39"/>
                  </a:lnTo>
                  <a:lnTo>
                    <a:pt x="56" y="39"/>
                  </a:lnTo>
                  <a:lnTo>
                    <a:pt x="62" y="39"/>
                  </a:lnTo>
                  <a:lnTo>
                    <a:pt x="65" y="45"/>
                  </a:lnTo>
                  <a:lnTo>
                    <a:pt x="72" y="47"/>
                  </a:lnTo>
                  <a:lnTo>
                    <a:pt x="75" y="48"/>
                  </a:lnTo>
                  <a:lnTo>
                    <a:pt x="77" y="56"/>
                  </a:lnTo>
                  <a:lnTo>
                    <a:pt x="83" y="59"/>
                  </a:lnTo>
                  <a:lnTo>
                    <a:pt x="86" y="62"/>
                  </a:lnTo>
                  <a:lnTo>
                    <a:pt x="89" y="68"/>
                  </a:lnTo>
                  <a:lnTo>
                    <a:pt x="93" y="75"/>
                  </a:lnTo>
                  <a:lnTo>
                    <a:pt x="95" y="80"/>
                  </a:lnTo>
                  <a:lnTo>
                    <a:pt x="95" y="87"/>
                  </a:lnTo>
                  <a:lnTo>
                    <a:pt x="95" y="95"/>
                  </a:lnTo>
                  <a:lnTo>
                    <a:pt x="95" y="87"/>
                  </a:lnTo>
                  <a:lnTo>
                    <a:pt x="98" y="80"/>
                  </a:lnTo>
                  <a:lnTo>
                    <a:pt x="102" y="72"/>
                  </a:lnTo>
                  <a:lnTo>
                    <a:pt x="107" y="62"/>
                  </a:lnTo>
                  <a:lnTo>
                    <a:pt x="111" y="56"/>
                  </a:lnTo>
                  <a:lnTo>
                    <a:pt x="113" y="45"/>
                  </a:lnTo>
                  <a:lnTo>
                    <a:pt x="120" y="33"/>
                  </a:lnTo>
                  <a:lnTo>
                    <a:pt x="122" y="24"/>
                  </a:lnTo>
                  <a:lnTo>
                    <a:pt x="133" y="12"/>
                  </a:lnTo>
                  <a:lnTo>
                    <a:pt x="140" y="4"/>
                  </a:lnTo>
                  <a:lnTo>
                    <a:pt x="143" y="0"/>
                  </a:lnTo>
                  <a:lnTo>
                    <a:pt x="155" y="0"/>
                  </a:lnTo>
                  <a:lnTo>
                    <a:pt x="164" y="0"/>
                  </a:lnTo>
                  <a:lnTo>
                    <a:pt x="170" y="0"/>
                  </a:lnTo>
                  <a:lnTo>
                    <a:pt x="176" y="7"/>
                  </a:lnTo>
                  <a:lnTo>
                    <a:pt x="178" y="7"/>
                  </a:lnTo>
                  <a:lnTo>
                    <a:pt x="179" y="7"/>
                  </a:lnTo>
                  <a:lnTo>
                    <a:pt x="179" y="4"/>
                  </a:lnTo>
                  <a:lnTo>
                    <a:pt x="182" y="4"/>
                  </a:lnTo>
                  <a:lnTo>
                    <a:pt x="190" y="4"/>
                  </a:lnTo>
                  <a:lnTo>
                    <a:pt x="191" y="4"/>
                  </a:lnTo>
                  <a:lnTo>
                    <a:pt x="196" y="4"/>
                  </a:lnTo>
                  <a:lnTo>
                    <a:pt x="201" y="7"/>
                  </a:lnTo>
                  <a:lnTo>
                    <a:pt x="202" y="12"/>
                  </a:lnTo>
                  <a:lnTo>
                    <a:pt x="202" y="18"/>
                  </a:lnTo>
                  <a:lnTo>
                    <a:pt x="201" y="25"/>
                  </a:lnTo>
                  <a:lnTo>
                    <a:pt x="201" y="35"/>
                  </a:lnTo>
                  <a:lnTo>
                    <a:pt x="196" y="45"/>
                  </a:lnTo>
                  <a:lnTo>
                    <a:pt x="190" y="57"/>
                  </a:ln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9" name="Freeform 21"/>
            <p:cNvSpPr>
              <a:spLocks/>
            </p:cNvSpPr>
            <p:nvPr/>
          </p:nvSpPr>
          <p:spPr bwMode="auto">
            <a:xfrm>
              <a:off x="3268" y="3175"/>
              <a:ext cx="416" cy="182"/>
            </a:xfrm>
            <a:custGeom>
              <a:avLst/>
              <a:gdLst>
                <a:gd name="T0" fmla="*/ 0 w 834"/>
                <a:gd name="T1" fmla="*/ 0 h 365"/>
                <a:gd name="T2" fmla="*/ 0 w 834"/>
                <a:gd name="T3" fmla="*/ 0 h 365"/>
                <a:gd name="T4" fmla="*/ 0 w 834"/>
                <a:gd name="T5" fmla="*/ 0 h 365"/>
                <a:gd name="T6" fmla="*/ 0 w 834"/>
                <a:gd name="T7" fmla="*/ 0 h 365"/>
                <a:gd name="T8" fmla="*/ 0 w 834"/>
                <a:gd name="T9" fmla="*/ 0 h 365"/>
                <a:gd name="T10" fmla="*/ 0 w 834"/>
                <a:gd name="T11" fmla="*/ 0 h 365"/>
                <a:gd name="T12" fmla="*/ 0 w 834"/>
                <a:gd name="T13" fmla="*/ 0 h 365"/>
                <a:gd name="T14" fmla="*/ 0 w 834"/>
                <a:gd name="T15" fmla="*/ 0 h 365"/>
                <a:gd name="T16" fmla="*/ 0 w 834"/>
                <a:gd name="T17" fmla="*/ 0 h 365"/>
                <a:gd name="T18" fmla="*/ 0 w 834"/>
                <a:gd name="T19" fmla="*/ 0 h 365"/>
                <a:gd name="T20" fmla="*/ 0 w 834"/>
                <a:gd name="T21" fmla="*/ 0 h 365"/>
                <a:gd name="T22" fmla="*/ 0 w 834"/>
                <a:gd name="T23" fmla="*/ 0 h 365"/>
                <a:gd name="T24" fmla="*/ 0 w 834"/>
                <a:gd name="T25" fmla="*/ 0 h 365"/>
                <a:gd name="T26" fmla="*/ 0 w 834"/>
                <a:gd name="T27" fmla="*/ 0 h 365"/>
                <a:gd name="T28" fmla="*/ 0 w 834"/>
                <a:gd name="T29" fmla="*/ 0 h 365"/>
                <a:gd name="T30" fmla="*/ 0 w 834"/>
                <a:gd name="T31" fmla="*/ 0 h 365"/>
                <a:gd name="T32" fmla="*/ 0 w 834"/>
                <a:gd name="T33" fmla="*/ 0 h 365"/>
                <a:gd name="T34" fmla="*/ 0 w 834"/>
                <a:gd name="T35" fmla="*/ 0 h 365"/>
                <a:gd name="T36" fmla="*/ 0 w 834"/>
                <a:gd name="T37" fmla="*/ 0 h 365"/>
                <a:gd name="T38" fmla="*/ 0 w 834"/>
                <a:gd name="T39" fmla="*/ 0 h 365"/>
                <a:gd name="T40" fmla="*/ 0 w 834"/>
                <a:gd name="T41" fmla="*/ 0 h 365"/>
                <a:gd name="T42" fmla="*/ 0 w 834"/>
                <a:gd name="T43" fmla="*/ 0 h 365"/>
                <a:gd name="T44" fmla="*/ 0 w 834"/>
                <a:gd name="T45" fmla="*/ 0 h 365"/>
                <a:gd name="T46" fmla="*/ 0 w 834"/>
                <a:gd name="T47" fmla="*/ 0 h 365"/>
                <a:gd name="T48" fmla="*/ 0 w 834"/>
                <a:gd name="T49" fmla="*/ 0 h 365"/>
                <a:gd name="T50" fmla="*/ 0 w 834"/>
                <a:gd name="T51" fmla="*/ 0 h 365"/>
                <a:gd name="T52" fmla="*/ 0 w 834"/>
                <a:gd name="T53" fmla="*/ 0 h 365"/>
                <a:gd name="T54" fmla="*/ 0 w 834"/>
                <a:gd name="T55" fmla="*/ 0 h 365"/>
                <a:gd name="T56" fmla="*/ 0 w 834"/>
                <a:gd name="T57" fmla="*/ 0 h 365"/>
                <a:gd name="T58" fmla="*/ 0 w 834"/>
                <a:gd name="T59" fmla="*/ 0 h 365"/>
                <a:gd name="T60" fmla="*/ 0 w 834"/>
                <a:gd name="T61" fmla="*/ 0 h 365"/>
                <a:gd name="T62" fmla="*/ 0 w 834"/>
                <a:gd name="T63" fmla="*/ 0 h 365"/>
                <a:gd name="T64" fmla="*/ 0 w 834"/>
                <a:gd name="T65" fmla="*/ 0 h 365"/>
                <a:gd name="T66" fmla="*/ 0 w 834"/>
                <a:gd name="T67" fmla="*/ 0 h 365"/>
                <a:gd name="T68" fmla="*/ 0 w 834"/>
                <a:gd name="T69" fmla="*/ 0 h 365"/>
                <a:gd name="T70" fmla="*/ 0 w 834"/>
                <a:gd name="T71" fmla="*/ 0 h 365"/>
                <a:gd name="T72" fmla="*/ 0 w 834"/>
                <a:gd name="T73" fmla="*/ 0 h 365"/>
                <a:gd name="T74" fmla="*/ 0 w 834"/>
                <a:gd name="T75" fmla="*/ 0 h 365"/>
                <a:gd name="T76" fmla="*/ 0 w 834"/>
                <a:gd name="T77" fmla="*/ 0 h 365"/>
                <a:gd name="T78" fmla="*/ 0 w 834"/>
                <a:gd name="T79" fmla="*/ 0 h 365"/>
                <a:gd name="T80" fmla="*/ 0 w 834"/>
                <a:gd name="T81" fmla="*/ 0 h 365"/>
                <a:gd name="T82" fmla="*/ 0 w 834"/>
                <a:gd name="T83" fmla="*/ 0 h 365"/>
                <a:gd name="T84" fmla="*/ 0 w 834"/>
                <a:gd name="T85" fmla="*/ 0 h 365"/>
                <a:gd name="T86" fmla="*/ 0 w 834"/>
                <a:gd name="T87" fmla="*/ 0 h 365"/>
                <a:gd name="T88" fmla="*/ 0 w 834"/>
                <a:gd name="T89" fmla="*/ 0 h 365"/>
                <a:gd name="T90" fmla="*/ 0 w 834"/>
                <a:gd name="T91" fmla="*/ 0 h 365"/>
                <a:gd name="T92" fmla="*/ 0 w 834"/>
                <a:gd name="T93" fmla="*/ 0 h 365"/>
                <a:gd name="T94" fmla="*/ 0 w 834"/>
                <a:gd name="T95" fmla="*/ 0 h 365"/>
                <a:gd name="T96" fmla="*/ 0 w 834"/>
                <a:gd name="T97" fmla="*/ 0 h 365"/>
                <a:gd name="T98" fmla="*/ 0 w 834"/>
                <a:gd name="T99" fmla="*/ 0 h 365"/>
                <a:gd name="T100" fmla="*/ 0 w 834"/>
                <a:gd name="T101" fmla="*/ 0 h 365"/>
                <a:gd name="T102" fmla="*/ 0 w 834"/>
                <a:gd name="T103" fmla="*/ 0 h 365"/>
                <a:gd name="T104" fmla="*/ 0 w 834"/>
                <a:gd name="T105" fmla="*/ 0 h 365"/>
                <a:gd name="T106" fmla="*/ 0 w 834"/>
                <a:gd name="T107" fmla="*/ 0 h 365"/>
                <a:gd name="T108" fmla="*/ 0 w 834"/>
                <a:gd name="T109" fmla="*/ 0 h 365"/>
                <a:gd name="T110" fmla="*/ 0 w 834"/>
                <a:gd name="T111" fmla="*/ 0 h 365"/>
                <a:gd name="T112" fmla="*/ 0 w 834"/>
                <a:gd name="T113" fmla="*/ 0 h 365"/>
                <a:gd name="T114" fmla="*/ 0 w 834"/>
                <a:gd name="T115" fmla="*/ 0 h 365"/>
                <a:gd name="T116" fmla="*/ 0 w 834"/>
                <a:gd name="T117" fmla="*/ 0 h 365"/>
                <a:gd name="T118" fmla="*/ 0 w 834"/>
                <a:gd name="T119" fmla="*/ 0 h 365"/>
                <a:gd name="T120" fmla="*/ 0 w 834"/>
                <a:gd name="T121" fmla="*/ 0 h 365"/>
                <a:gd name="T122" fmla="*/ 0 w 834"/>
                <a:gd name="T123" fmla="*/ 0 h 36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34"/>
                <a:gd name="T187" fmla="*/ 0 h 365"/>
                <a:gd name="T188" fmla="*/ 834 w 834"/>
                <a:gd name="T189" fmla="*/ 365 h 36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34" h="365">
                  <a:moveTo>
                    <a:pt x="801" y="116"/>
                  </a:moveTo>
                  <a:lnTo>
                    <a:pt x="425" y="116"/>
                  </a:lnTo>
                  <a:lnTo>
                    <a:pt x="422" y="116"/>
                  </a:lnTo>
                  <a:lnTo>
                    <a:pt x="417" y="111"/>
                  </a:lnTo>
                  <a:lnTo>
                    <a:pt x="417" y="102"/>
                  </a:lnTo>
                  <a:lnTo>
                    <a:pt x="410" y="95"/>
                  </a:lnTo>
                  <a:lnTo>
                    <a:pt x="402" y="84"/>
                  </a:lnTo>
                  <a:lnTo>
                    <a:pt x="394" y="72"/>
                  </a:lnTo>
                  <a:lnTo>
                    <a:pt x="384" y="60"/>
                  </a:lnTo>
                  <a:lnTo>
                    <a:pt x="375" y="48"/>
                  </a:lnTo>
                  <a:lnTo>
                    <a:pt x="366" y="34"/>
                  </a:lnTo>
                  <a:lnTo>
                    <a:pt x="351" y="19"/>
                  </a:lnTo>
                  <a:lnTo>
                    <a:pt x="340" y="13"/>
                  </a:lnTo>
                  <a:lnTo>
                    <a:pt x="328" y="7"/>
                  </a:lnTo>
                  <a:lnTo>
                    <a:pt x="316" y="1"/>
                  </a:lnTo>
                  <a:lnTo>
                    <a:pt x="304" y="0"/>
                  </a:lnTo>
                  <a:lnTo>
                    <a:pt x="293" y="0"/>
                  </a:lnTo>
                  <a:lnTo>
                    <a:pt x="283" y="7"/>
                  </a:lnTo>
                  <a:lnTo>
                    <a:pt x="272" y="10"/>
                  </a:lnTo>
                  <a:lnTo>
                    <a:pt x="265" y="19"/>
                  </a:lnTo>
                  <a:lnTo>
                    <a:pt x="256" y="27"/>
                  </a:lnTo>
                  <a:lnTo>
                    <a:pt x="242" y="34"/>
                  </a:lnTo>
                  <a:lnTo>
                    <a:pt x="230" y="39"/>
                  </a:lnTo>
                  <a:lnTo>
                    <a:pt x="207" y="57"/>
                  </a:lnTo>
                  <a:lnTo>
                    <a:pt x="197" y="63"/>
                  </a:lnTo>
                  <a:lnTo>
                    <a:pt x="188" y="67"/>
                  </a:lnTo>
                  <a:lnTo>
                    <a:pt x="180" y="72"/>
                  </a:lnTo>
                  <a:lnTo>
                    <a:pt x="169" y="72"/>
                  </a:lnTo>
                  <a:lnTo>
                    <a:pt x="162" y="78"/>
                  </a:lnTo>
                  <a:lnTo>
                    <a:pt x="153" y="81"/>
                  </a:lnTo>
                  <a:lnTo>
                    <a:pt x="147" y="81"/>
                  </a:lnTo>
                  <a:lnTo>
                    <a:pt x="144" y="81"/>
                  </a:lnTo>
                  <a:lnTo>
                    <a:pt x="142" y="78"/>
                  </a:lnTo>
                  <a:lnTo>
                    <a:pt x="136" y="78"/>
                  </a:lnTo>
                  <a:lnTo>
                    <a:pt x="130" y="78"/>
                  </a:lnTo>
                  <a:lnTo>
                    <a:pt x="123" y="81"/>
                  </a:lnTo>
                  <a:lnTo>
                    <a:pt x="120" y="84"/>
                  </a:lnTo>
                  <a:lnTo>
                    <a:pt x="111" y="86"/>
                  </a:lnTo>
                  <a:lnTo>
                    <a:pt x="105" y="95"/>
                  </a:lnTo>
                  <a:lnTo>
                    <a:pt x="97" y="98"/>
                  </a:lnTo>
                  <a:lnTo>
                    <a:pt x="94" y="102"/>
                  </a:lnTo>
                  <a:lnTo>
                    <a:pt x="94" y="111"/>
                  </a:lnTo>
                  <a:lnTo>
                    <a:pt x="91" y="116"/>
                  </a:lnTo>
                  <a:lnTo>
                    <a:pt x="91" y="123"/>
                  </a:lnTo>
                  <a:lnTo>
                    <a:pt x="94" y="129"/>
                  </a:lnTo>
                  <a:lnTo>
                    <a:pt x="94" y="132"/>
                  </a:lnTo>
                  <a:lnTo>
                    <a:pt x="100" y="138"/>
                  </a:lnTo>
                  <a:lnTo>
                    <a:pt x="118" y="138"/>
                  </a:lnTo>
                  <a:lnTo>
                    <a:pt x="127" y="143"/>
                  </a:lnTo>
                  <a:lnTo>
                    <a:pt x="142" y="143"/>
                  </a:lnTo>
                  <a:lnTo>
                    <a:pt x="148" y="143"/>
                  </a:lnTo>
                  <a:lnTo>
                    <a:pt x="153" y="143"/>
                  </a:lnTo>
                  <a:lnTo>
                    <a:pt x="148" y="143"/>
                  </a:lnTo>
                  <a:lnTo>
                    <a:pt x="142" y="143"/>
                  </a:lnTo>
                  <a:lnTo>
                    <a:pt x="135" y="143"/>
                  </a:lnTo>
                  <a:lnTo>
                    <a:pt x="120" y="146"/>
                  </a:lnTo>
                  <a:lnTo>
                    <a:pt x="105" y="146"/>
                  </a:lnTo>
                  <a:lnTo>
                    <a:pt x="59" y="154"/>
                  </a:lnTo>
                  <a:lnTo>
                    <a:pt x="46" y="154"/>
                  </a:lnTo>
                  <a:lnTo>
                    <a:pt x="32" y="154"/>
                  </a:lnTo>
                  <a:lnTo>
                    <a:pt x="17" y="154"/>
                  </a:lnTo>
                  <a:lnTo>
                    <a:pt x="12" y="154"/>
                  </a:lnTo>
                  <a:lnTo>
                    <a:pt x="8" y="154"/>
                  </a:lnTo>
                  <a:lnTo>
                    <a:pt x="8" y="157"/>
                  </a:lnTo>
                  <a:lnTo>
                    <a:pt x="8" y="160"/>
                  </a:lnTo>
                  <a:lnTo>
                    <a:pt x="6" y="164"/>
                  </a:lnTo>
                  <a:lnTo>
                    <a:pt x="0" y="166"/>
                  </a:lnTo>
                  <a:lnTo>
                    <a:pt x="0" y="175"/>
                  </a:lnTo>
                  <a:lnTo>
                    <a:pt x="0" y="178"/>
                  </a:lnTo>
                  <a:lnTo>
                    <a:pt x="0" y="185"/>
                  </a:lnTo>
                  <a:lnTo>
                    <a:pt x="0" y="193"/>
                  </a:lnTo>
                  <a:lnTo>
                    <a:pt x="0" y="202"/>
                  </a:lnTo>
                  <a:lnTo>
                    <a:pt x="6" y="209"/>
                  </a:lnTo>
                  <a:lnTo>
                    <a:pt x="12" y="215"/>
                  </a:lnTo>
                  <a:lnTo>
                    <a:pt x="17" y="220"/>
                  </a:lnTo>
                  <a:lnTo>
                    <a:pt x="32" y="228"/>
                  </a:lnTo>
                  <a:lnTo>
                    <a:pt x="46" y="234"/>
                  </a:lnTo>
                  <a:lnTo>
                    <a:pt x="59" y="238"/>
                  </a:lnTo>
                  <a:lnTo>
                    <a:pt x="77" y="246"/>
                  </a:lnTo>
                  <a:lnTo>
                    <a:pt x="91" y="250"/>
                  </a:lnTo>
                  <a:lnTo>
                    <a:pt x="105" y="258"/>
                  </a:lnTo>
                  <a:lnTo>
                    <a:pt x="120" y="268"/>
                  </a:lnTo>
                  <a:lnTo>
                    <a:pt x="132" y="277"/>
                  </a:lnTo>
                  <a:lnTo>
                    <a:pt x="147" y="294"/>
                  </a:lnTo>
                  <a:lnTo>
                    <a:pt x="169" y="314"/>
                  </a:lnTo>
                  <a:lnTo>
                    <a:pt x="185" y="324"/>
                  </a:lnTo>
                  <a:lnTo>
                    <a:pt x="195" y="339"/>
                  </a:lnTo>
                  <a:lnTo>
                    <a:pt x="206" y="347"/>
                  </a:lnTo>
                  <a:lnTo>
                    <a:pt x="218" y="353"/>
                  </a:lnTo>
                  <a:lnTo>
                    <a:pt x="236" y="363"/>
                  </a:lnTo>
                  <a:lnTo>
                    <a:pt x="248" y="365"/>
                  </a:lnTo>
                  <a:lnTo>
                    <a:pt x="265" y="365"/>
                  </a:lnTo>
                  <a:lnTo>
                    <a:pt x="283" y="363"/>
                  </a:lnTo>
                  <a:lnTo>
                    <a:pt x="293" y="356"/>
                  </a:lnTo>
                  <a:lnTo>
                    <a:pt x="311" y="353"/>
                  </a:lnTo>
                  <a:lnTo>
                    <a:pt x="323" y="347"/>
                  </a:lnTo>
                  <a:lnTo>
                    <a:pt x="340" y="339"/>
                  </a:lnTo>
                  <a:lnTo>
                    <a:pt x="349" y="332"/>
                  </a:lnTo>
                  <a:lnTo>
                    <a:pt x="361" y="324"/>
                  </a:lnTo>
                  <a:lnTo>
                    <a:pt x="373" y="317"/>
                  </a:lnTo>
                  <a:lnTo>
                    <a:pt x="381" y="314"/>
                  </a:lnTo>
                  <a:lnTo>
                    <a:pt x="394" y="309"/>
                  </a:lnTo>
                  <a:lnTo>
                    <a:pt x="400" y="305"/>
                  </a:lnTo>
                  <a:lnTo>
                    <a:pt x="410" y="294"/>
                  </a:lnTo>
                  <a:lnTo>
                    <a:pt x="417" y="294"/>
                  </a:lnTo>
                  <a:lnTo>
                    <a:pt x="426" y="291"/>
                  </a:lnTo>
                  <a:lnTo>
                    <a:pt x="431" y="288"/>
                  </a:lnTo>
                  <a:lnTo>
                    <a:pt x="438" y="288"/>
                  </a:lnTo>
                  <a:lnTo>
                    <a:pt x="446" y="291"/>
                  </a:lnTo>
                  <a:lnTo>
                    <a:pt x="458" y="291"/>
                  </a:lnTo>
                  <a:lnTo>
                    <a:pt x="476" y="291"/>
                  </a:lnTo>
                  <a:lnTo>
                    <a:pt x="499" y="291"/>
                  </a:lnTo>
                  <a:lnTo>
                    <a:pt x="526" y="294"/>
                  </a:lnTo>
                  <a:lnTo>
                    <a:pt x="556" y="294"/>
                  </a:lnTo>
                  <a:lnTo>
                    <a:pt x="594" y="294"/>
                  </a:lnTo>
                  <a:lnTo>
                    <a:pt x="625" y="294"/>
                  </a:lnTo>
                  <a:lnTo>
                    <a:pt x="659" y="294"/>
                  </a:lnTo>
                  <a:lnTo>
                    <a:pt x="692" y="294"/>
                  </a:lnTo>
                  <a:lnTo>
                    <a:pt x="728" y="294"/>
                  </a:lnTo>
                  <a:lnTo>
                    <a:pt x="757" y="297"/>
                  </a:lnTo>
                  <a:lnTo>
                    <a:pt x="780" y="300"/>
                  </a:lnTo>
                  <a:lnTo>
                    <a:pt x="805" y="300"/>
                  </a:lnTo>
                  <a:lnTo>
                    <a:pt x="825" y="305"/>
                  </a:lnTo>
                  <a:lnTo>
                    <a:pt x="834" y="305"/>
                  </a:lnTo>
                  <a:lnTo>
                    <a:pt x="801" y="116"/>
                  </a:lnTo>
                  <a:close/>
                </a:path>
              </a:pathLst>
            </a:custGeom>
            <a:solidFill>
              <a:srgbClr val="FFDEB1"/>
            </a:solidFill>
            <a:ln w="428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0" name="Freeform 22"/>
            <p:cNvSpPr>
              <a:spLocks/>
            </p:cNvSpPr>
            <p:nvPr/>
          </p:nvSpPr>
          <p:spPr bwMode="auto">
            <a:xfrm>
              <a:off x="3311" y="3240"/>
              <a:ext cx="121" cy="49"/>
            </a:xfrm>
            <a:custGeom>
              <a:avLst/>
              <a:gdLst>
                <a:gd name="T0" fmla="*/ 1 w 240"/>
                <a:gd name="T1" fmla="*/ 0 h 99"/>
                <a:gd name="T2" fmla="*/ 1 w 240"/>
                <a:gd name="T3" fmla="*/ 0 h 99"/>
                <a:gd name="T4" fmla="*/ 1 w 240"/>
                <a:gd name="T5" fmla="*/ 0 h 99"/>
                <a:gd name="T6" fmla="*/ 1 w 240"/>
                <a:gd name="T7" fmla="*/ 0 h 99"/>
                <a:gd name="T8" fmla="*/ 1 w 240"/>
                <a:gd name="T9" fmla="*/ 0 h 99"/>
                <a:gd name="T10" fmla="*/ 1 w 240"/>
                <a:gd name="T11" fmla="*/ 0 h 99"/>
                <a:gd name="T12" fmla="*/ 1 w 240"/>
                <a:gd name="T13" fmla="*/ 0 h 99"/>
                <a:gd name="T14" fmla="*/ 1 w 240"/>
                <a:gd name="T15" fmla="*/ 0 h 99"/>
                <a:gd name="T16" fmla="*/ 1 w 240"/>
                <a:gd name="T17" fmla="*/ 0 h 99"/>
                <a:gd name="T18" fmla="*/ 1 w 240"/>
                <a:gd name="T19" fmla="*/ 0 h 99"/>
                <a:gd name="T20" fmla="*/ 1 w 240"/>
                <a:gd name="T21" fmla="*/ 0 h 99"/>
                <a:gd name="T22" fmla="*/ 1 w 240"/>
                <a:gd name="T23" fmla="*/ 0 h 99"/>
                <a:gd name="T24" fmla="*/ 1 w 240"/>
                <a:gd name="T25" fmla="*/ 0 h 99"/>
                <a:gd name="T26" fmla="*/ 1 w 240"/>
                <a:gd name="T27" fmla="*/ 0 h 99"/>
                <a:gd name="T28" fmla="*/ 1 w 240"/>
                <a:gd name="T29" fmla="*/ 0 h 99"/>
                <a:gd name="T30" fmla="*/ 1 w 240"/>
                <a:gd name="T31" fmla="*/ 0 h 99"/>
                <a:gd name="T32" fmla="*/ 1 w 240"/>
                <a:gd name="T33" fmla="*/ 0 h 99"/>
                <a:gd name="T34" fmla="*/ 1 w 240"/>
                <a:gd name="T35" fmla="*/ 0 h 99"/>
                <a:gd name="T36" fmla="*/ 1 w 240"/>
                <a:gd name="T37" fmla="*/ 0 h 99"/>
                <a:gd name="T38" fmla="*/ 1 w 240"/>
                <a:gd name="T39" fmla="*/ 0 h 99"/>
                <a:gd name="T40" fmla="*/ 1 w 240"/>
                <a:gd name="T41" fmla="*/ 0 h 99"/>
                <a:gd name="T42" fmla="*/ 1 w 240"/>
                <a:gd name="T43" fmla="*/ 0 h 99"/>
                <a:gd name="T44" fmla="*/ 1 w 240"/>
                <a:gd name="T45" fmla="*/ 0 h 99"/>
                <a:gd name="T46" fmla="*/ 1 w 240"/>
                <a:gd name="T47" fmla="*/ 0 h 99"/>
                <a:gd name="T48" fmla="*/ 1 w 240"/>
                <a:gd name="T49" fmla="*/ 0 h 99"/>
                <a:gd name="T50" fmla="*/ 1 w 240"/>
                <a:gd name="T51" fmla="*/ 0 h 99"/>
                <a:gd name="T52" fmla="*/ 1 w 240"/>
                <a:gd name="T53" fmla="*/ 0 h 99"/>
                <a:gd name="T54" fmla="*/ 1 w 240"/>
                <a:gd name="T55" fmla="*/ 0 h 99"/>
                <a:gd name="T56" fmla="*/ 1 w 240"/>
                <a:gd name="T57" fmla="*/ 0 h 99"/>
                <a:gd name="T58" fmla="*/ 1 w 240"/>
                <a:gd name="T59" fmla="*/ 0 h 99"/>
                <a:gd name="T60" fmla="*/ 1 w 240"/>
                <a:gd name="T61" fmla="*/ 0 h 99"/>
                <a:gd name="T62" fmla="*/ 1 w 240"/>
                <a:gd name="T63" fmla="*/ 0 h 99"/>
                <a:gd name="T64" fmla="*/ 1 w 240"/>
                <a:gd name="T65" fmla="*/ 0 h 99"/>
                <a:gd name="T66" fmla="*/ 1 w 240"/>
                <a:gd name="T67" fmla="*/ 0 h 99"/>
                <a:gd name="T68" fmla="*/ 1 w 240"/>
                <a:gd name="T69" fmla="*/ 0 h 99"/>
                <a:gd name="T70" fmla="*/ 1 w 240"/>
                <a:gd name="T71" fmla="*/ 0 h 99"/>
                <a:gd name="T72" fmla="*/ 1 w 240"/>
                <a:gd name="T73" fmla="*/ 0 h 99"/>
                <a:gd name="T74" fmla="*/ 1 w 240"/>
                <a:gd name="T75" fmla="*/ 0 h 99"/>
                <a:gd name="T76" fmla="*/ 1 w 240"/>
                <a:gd name="T77" fmla="*/ 0 h 99"/>
                <a:gd name="T78" fmla="*/ 1 w 240"/>
                <a:gd name="T79" fmla="*/ 0 h 99"/>
                <a:gd name="T80" fmla="*/ 1 w 240"/>
                <a:gd name="T81" fmla="*/ 0 h 99"/>
                <a:gd name="T82" fmla="*/ 1 w 240"/>
                <a:gd name="T83" fmla="*/ 0 h 99"/>
                <a:gd name="T84" fmla="*/ 1 w 240"/>
                <a:gd name="T85" fmla="*/ 0 h 99"/>
                <a:gd name="T86" fmla="*/ 1 w 240"/>
                <a:gd name="T87" fmla="*/ 0 h 99"/>
                <a:gd name="T88" fmla="*/ 1 w 240"/>
                <a:gd name="T89" fmla="*/ 0 h 99"/>
                <a:gd name="T90" fmla="*/ 1 w 240"/>
                <a:gd name="T91" fmla="*/ 0 h 99"/>
                <a:gd name="T92" fmla="*/ 1 w 240"/>
                <a:gd name="T93" fmla="*/ 0 h 99"/>
                <a:gd name="T94" fmla="*/ 1 w 240"/>
                <a:gd name="T95" fmla="*/ 0 h 99"/>
                <a:gd name="T96" fmla="*/ 1 w 240"/>
                <a:gd name="T97" fmla="*/ 0 h 99"/>
                <a:gd name="T98" fmla="*/ 1 w 240"/>
                <a:gd name="T99" fmla="*/ 0 h 99"/>
                <a:gd name="T100" fmla="*/ 1 w 240"/>
                <a:gd name="T101" fmla="*/ 0 h 99"/>
                <a:gd name="T102" fmla="*/ 1 w 240"/>
                <a:gd name="T103" fmla="*/ 0 h 99"/>
                <a:gd name="T104" fmla="*/ 1 w 240"/>
                <a:gd name="T105" fmla="*/ 0 h 99"/>
                <a:gd name="T106" fmla="*/ 0 w 240"/>
                <a:gd name="T107" fmla="*/ 0 h 99"/>
                <a:gd name="T108" fmla="*/ 0 w 240"/>
                <a:gd name="T109" fmla="*/ 0 h 99"/>
                <a:gd name="T110" fmla="*/ 1 w 240"/>
                <a:gd name="T111" fmla="*/ 0 h 99"/>
                <a:gd name="T112" fmla="*/ 1 w 240"/>
                <a:gd name="T113" fmla="*/ 0 h 99"/>
                <a:gd name="T114" fmla="*/ 1 w 240"/>
                <a:gd name="T115" fmla="*/ 0 h 99"/>
                <a:gd name="T116" fmla="*/ 1 w 240"/>
                <a:gd name="T117" fmla="*/ 0 h 99"/>
                <a:gd name="T118" fmla="*/ 1 w 240"/>
                <a:gd name="T119" fmla="*/ 0 h 99"/>
                <a:gd name="T120" fmla="*/ 1 w 240"/>
                <a:gd name="T121" fmla="*/ 0 h 99"/>
                <a:gd name="T122" fmla="*/ 1 w 240"/>
                <a:gd name="T123" fmla="*/ 0 h 9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40"/>
                <a:gd name="T187" fmla="*/ 0 h 99"/>
                <a:gd name="T188" fmla="*/ 240 w 240"/>
                <a:gd name="T189" fmla="*/ 99 h 9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40" h="99">
                  <a:moveTo>
                    <a:pt x="240" y="99"/>
                  </a:moveTo>
                  <a:lnTo>
                    <a:pt x="240" y="97"/>
                  </a:lnTo>
                  <a:lnTo>
                    <a:pt x="237" y="91"/>
                  </a:lnTo>
                  <a:lnTo>
                    <a:pt x="232" y="89"/>
                  </a:lnTo>
                  <a:lnTo>
                    <a:pt x="228" y="77"/>
                  </a:lnTo>
                  <a:lnTo>
                    <a:pt x="222" y="64"/>
                  </a:lnTo>
                  <a:lnTo>
                    <a:pt x="216" y="56"/>
                  </a:lnTo>
                  <a:lnTo>
                    <a:pt x="205" y="49"/>
                  </a:lnTo>
                  <a:lnTo>
                    <a:pt x="205" y="37"/>
                  </a:lnTo>
                  <a:lnTo>
                    <a:pt x="195" y="31"/>
                  </a:lnTo>
                  <a:lnTo>
                    <a:pt x="189" y="25"/>
                  </a:lnTo>
                  <a:lnTo>
                    <a:pt x="181" y="14"/>
                  </a:lnTo>
                  <a:lnTo>
                    <a:pt x="177" y="9"/>
                  </a:lnTo>
                  <a:lnTo>
                    <a:pt x="168" y="2"/>
                  </a:lnTo>
                  <a:lnTo>
                    <a:pt x="165" y="0"/>
                  </a:lnTo>
                  <a:lnTo>
                    <a:pt x="157" y="0"/>
                  </a:lnTo>
                  <a:lnTo>
                    <a:pt x="154" y="0"/>
                  </a:lnTo>
                  <a:lnTo>
                    <a:pt x="148" y="3"/>
                  </a:lnTo>
                  <a:lnTo>
                    <a:pt x="142" y="9"/>
                  </a:lnTo>
                  <a:lnTo>
                    <a:pt x="136" y="9"/>
                  </a:lnTo>
                  <a:lnTo>
                    <a:pt x="130" y="14"/>
                  </a:lnTo>
                  <a:lnTo>
                    <a:pt x="130" y="17"/>
                  </a:lnTo>
                  <a:lnTo>
                    <a:pt x="128" y="25"/>
                  </a:lnTo>
                  <a:lnTo>
                    <a:pt x="122" y="28"/>
                  </a:lnTo>
                  <a:lnTo>
                    <a:pt x="122" y="31"/>
                  </a:lnTo>
                  <a:lnTo>
                    <a:pt x="119" y="35"/>
                  </a:lnTo>
                  <a:lnTo>
                    <a:pt x="118" y="37"/>
                  </a:lnTo>
                  <a:lnTo>
                    <a:pt x="118" y="49"/>
                  </a:lnTo>
                  <a:lnTo>
                    <a:pt x="118" y="55"/>
                  </a:lnTo>
                  <a:lnTo>
                    <a:pt x="119" y="59"/>
                  </a:lnTo>
                  <a:lnTo>
                    <a:pt x="122" y="64"/>
                  </a:lnTo>
                  <a:lnTo>
                    <a:pt x="122" y="73"/>
                  </a:lnTo>
                  <a:lnTo>
                    <a:pt x="118" y="71"/>
                  </a:lnTo>
                  <a:lnTo>
                    <a:pt x="113" y="64"/>
                  </a:lnTo>
                  <a:lnTo>
                    <a:pt x="107" y="59"/>
                  </a:lnTo>
                  <a:lnTo>
                    <a:pt x="100" y="49"/>
                  </a:lnTo>
                  <a:lnTo>
                    <a:pt x="92" y="46"/>
                  </a:lnTo>
                  <a:lnTo>
                    <a:pt x="84" y="37"/>
                  </a:lnTo>
                  <a:lnTo>
                    <a:pt x="74" y="31"/>
                  </a:lnTo>
                  <a:lnTo>
                    <a:pt x="65" y="25"/>
                  </a:lnTo>
                  <a:lnTo>
                    <a:pt x="56" y="19"/>
                  </a:lnTo>
                  <a:lnTo>
                    <a:pt x="48" y="17"/>
                  </a:lnTo>
                  <a:lnTo>
                    <a:pt x="39" y="14"/>
                  </a:lnTo>
                  <a:lnTo>
                    <a:pt x="32" y="17"/>
                  </a:lnTo>
                  <a:lnTo>
                    <a:pt x="23" y="19"/>
                  </a:lnTo>
                  <a:lnTo>
                    <a:pt x="21" y="25"/>
                  </a:lnTo>
                  <a:lnTo>
                    <a:pt x="17" y="35"/>
                  </a:lnTo>
                  <a:lnTo>
                    <a:pt x="12" y="35"/>
                  </a:lnTo>
                  <a:lnTo>
                    <a:pt x="9" y="37"/>
                  </a:lnTo>
                  <a:lnTo>
                    <a:pt x="6" y="37"/>
                  </a:lnTo>
                  <a:lnTo>
                    <a:pt x="6" y="46"/>
                  </a:lnTo>
                  <a:lnTo>
                    <a:pt x="3" y="46"/>
                  </a:lnTo>
                  <a:lnTo>
                    <a:pt x="3" y="49"/>
                  </a:lnTo>
                  <a:lnTo>
                    <a:pt x="0" y="49"/>
                  </a:lnTo>
                  <a:lnTo>
                    <a:pt x="0" y="56"/>
                  </a:lnTo>
                  <a:lnTo>
                    <a:pt x="3" y="59"/>
                  </a:lnTo>
                  <a:lnTo>
                    <a:pt x="3" y="70"/>
                  </a:lnTo>
                  <a:lnTo>
                    <a:pt x="6" y="73"/>
                  </a:lnTo>
                  <a:lnTo>
                    <a:pt x="9" y="83"/>
                  </a:lnTo>
                  <a:lnTo>
                    <a:pt x="21" y="89"/>
                  </a:lnTo>
                  <a:lnTo>
                    <a:pt x="32" y="99"/>
                  </a:lnTo>
                  <a:lnTo>
                    <a:pt x="240" y="99"/>
                  </a:lnTo>
                  <a:close/>
                </a:path>
              </a:pathLst>
            </a:custGeom>
            <a:solidFill>
              <a:srgbClr val="FFDE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1" name="Freeform 23"/>
            <p:cNvSpPr>
              <a:spLocks/>
            </p:cNvSpPr>
            <p:nvPr/>
          </p:nvSpPr>
          <p:spPr bwMode="auto">
            <a:xfrm>
              <a:off x="3311" y="3240"/>
              <a:ext cx="121" cy="49"/>
            </a:xfrm>
            <a:custGeom>
              <a:avLst/>
              <a:gdLst>
                <a:gd name="T0" fmla="*/ 1 w 240"/>
                <a:gd name="T1" fmla="*/ 0 h 99"/>
                <a:gd name="T2" fmla="*/ 1 w 240"/>
                <a:gd name="T3" fmla="*/ 0 h 99"/>
                <a:gd name="T4" fmla="*/ 1 w 240"/>
                <a:gd name="T5" fmla="*/ 0 h 99"/>
                <a:gd name="T6" fmla="*/ 1 w 240"/>
                <a:gd name="T7" fmla="*/ 0 h 99"/>
                <a:gd name="T8" fmla="*/ 1 w 240"/>
                <a:gd name="T9" fmla="*/ 0 h 99"/>
                <a:gd name="T10" fmla="*/ 1 w 240"/>
                <a:gd name="T11" fmla="*/ 0 h 99"/>
                <a:gd name="T12" fmla="*/ 1 w 240"/>
                <a:gd name="T13" fmla="*/ 0 h 99"/>
                <a:gd name="T14" fmla="*/ 1 w 240"/>
                <a:gd name="T15" fmla="*/ 0 h 99"/>
                <a:gd name="T16" fmla="*/ 1 w 240"/>
                <a:gd name="T17" fmla="*/ 0 h 99"/>
                <a:gd name="T18" fmla="*/ 1 w 240"/>
                <a:gd name="T19" fmla="*/ 0 h 99"/>
                <a:gd name="T20" fmla="*/ 1 w 240"/>
                <a:gd name="T21" fmla="*/ 0 h 99"/>
                <a:gd name="T22" fmla="*/ 1 w 240"/>
                <a:gd name="T23" fmla="*/ 0 h 99"/>
                <a:gd name="T24" fmla="*/ 1 w 240"/>
                <a:gd name="T25" fmla="*/ 0 h 99"/>
                <a:gd name="T26" fmla="*/ 1 w 240"/>
                <a:gd name="T27" fmla="*/ 0 h 99"/>
                <a:gd name="T28" fmla="*/ 1 w 240"/>
                <a:gd name="T29" fmla="*/ 0 h 99"/>
                <a:gd name="T30" fmla="*/ 1 w 240"/>
                <a:gd name="T31" fmla="*/ 0 h 99"/>
                <a:gd name="T32" fmla="*/ 1 w 240"/>
                <a:gd name="T33" fmla="*/ 0 h 99"/>
                <a:gd name="T34" fmla="*/ 1 w 240"/>
                <a:gd name="T35" fmla="*/ 0 h 99"/>
                <a:gd name="T36" fmla="*/ 1 w 240"/>
                <a:gd name="T37" fmla="*/ 0 h 99"/>
                <a:gd name="T38" fmla="*/ 1 w 240"/>
                <a:gd name="T39" fmla="*/ 0 h 99"/>
                <a:gd name="T40" fmla="*/ 1 w 240"/>
                <a:gd name="T41" fmla="*/ 0 h 99"/>
                <a:gd name="T42" fmla="*/ 1 w 240"/>
                <a:gd name="T43" fmla="*/ 0 h 99"/>
                <a:gd name="T44" fmla="*/ 1 w 240"/>
                <a:gd name="T45" fmla="*/ 0 h 99"/>
                <a:gd name="T46" fmla="*/ 1 w 240"/>
                <a:gd name="T47" fmla="*/ 0 h 99"/>
                <a:gd name="T48" fmla="*/ 1 w 240"/>
                <a:gd name="T49" fmla="*/ 0 h 99"/>
                <a:gd name="T50" fmla="*/ 1 w 240"/>
                <a:gd name="T51" fmla="*/ 0 h 99"/>
                <a:gd name="T52" fmla="*/ 1 w 240"/>
                <a:gd name="T53" fmla="*/ 0 h 99"/>
                <a:gd name="T54" fmla="*/ 1 w 240"/>
                <a:gd name="T55" fmla="*/ 0 h 99"/>
                <a:gd name="T56" fmla="*/ 1 w 240"/>
                <a:gd name="T57" fmla="*/ 0 h 99"/>
                <a:gd name="T58" fmla="*/ 1 w 240"/>
                <a:gd name="T59" fmla="*/ 0 h 99"/>
                <a:gd name="T60" fmla="*/ 1 w 240"/>
                <a:gd name="T61" fmla="*/ 0 h 99"/>
                <a:gd name="T62" fmla="*/ 1 w 240"/>
                <a:gd name="T63" fmla="*/ 0 h 99"/>
                <a:gd name="T64" fmla="*/ 1 w 240"/>
                <a:gd name="T65" fmla="*/ 0 h 99"/>
                <a:gd name="T66" fmla="*/ 1 w 240"/>
                <a:gd name="T67" fmla="*/ 0 h 99"/>
                <a:gd name="T68" fmla="*/ 1 w 240"/>
                <a:gd name="T69" fmla="*/ 0 h 99"/>
                <a:gd name="T70" fmla="*/ 1 w 240"/>
                <a:gd name="T71" fmla="*/ 0 h 99"/>
                <a:gd name="T72" fmla="*/ 1 w 240"/>
                <a:gd name="T73" fmla="*/ 0 h 99"/>
                <a:gd name="T74" fmla="*/ 1 w 240"/>
                <a:gd name="T75" fmla="*/ 0 h 99"/>
                <a:gd name="T76" fmla="*/ 1 w 240"/>
                <a:gd name="T77" fmla="*/ 0 h 99"/>
                <a:gd name="T78" fmla="*/ 1 w 240"/>
                <a:gd name="T79" fmla="*/ 0 h 99"/>
                <a:gd name="T80" fmla="*/ 1 w 240"/>
                <a:gd name="T81" fmla="*/ 0 h 99"/>
                <a:gd name="T82" fmla="*/ 1 w 240"/>
                <a:gd name="T83" fmla="*/ 0 h 99"/>
                <a:gd name="T84" fmla="*/ 1 w 240"/>
                <a:gd name="T85" fmla="*/ 0 h 99"/>
                <a:gd name="T86" fmla="*/ 1 w 240"/>
                <a:gd name="T87" fmla="*/ 0 h 99"/>
                <a:gd name="T88" fmla="*/ 1 w 240"/>
                <a:gd name="T89" fmla="*/ 0 h 99"/>
                <a:gd name="T90" fmla="*/ 1 w 240"/>
                <a:gd name="T91" fmla="*/ 0 h 99"/>
                <a:gd name="T92" fmla="*/ 1 w 240"/>
                <a:gd name="T93" fmla="*/ 0 h 99"/>
                <a:gd name="T94" fmla="*/ 1 w 240"/>
                <a:gd name="T95" fmla="*/ 0 h 99"/>
                <a:gd name="T96" fmla="*/ 1 w 240"/>
                <a:gd name="T97" fmla="*/ 0 h 99"/>
                <a:gd name="T98" fmla="*/ 1 w 240"/>
                <a:gd name="T99" fmla="*/ 0 h 99"/>
                <a:gd name="T100" fmla="*/ 1 w 240"/>
                <a:gd name="T101" fmla="*/ 0 h 99"/>
                <a:gd name="T102" fmla="*/ 1 w 240"/>
                <a:gd name="T103" fmla="*/ 0 h 99"/>
                <a:gd name="T104" fmla="*/ 1 w 240"/>
                <a:gd name="T105" fmla="*/ 0 h 99"/>
                <a:gd name="T106" fmla="*/ 0 w 240"/>
                <a:gd name="T107" fmla="*/ 0 h 99"/>
                <a:gd name="T108" fmla="*/ 0 w 240"/>
                <a:gd name="T109" fmla="*/ 0 h 99"/>
                <a:gd name="T110" fmla="*/ 1 w 240"/>
                <a:gd name="T111" fmla="*/ 0 h 99"/>
                <a:gd name="T112" fmla="*/ 1 w 240"/>
                <a:gd name="T113" fmla="*/ 0 h 99"/>
                <a:gd name="T114" fmla="*/ 1 w 240"/>
                <a:gd name="T115" fmla="*/ 0 h 99"/>
                <a:gd name="T116" fmla="*/ 1 w 240"/>
                <a:gd name="T117" fmla="*/ 0 h 99"/>
                <a:gd name="T118" fmla="*/ 1 w 240"/>
                <a:gd name="T119" fmla="*/ 0 h 99"/>
                <a:gd name="T120" fmla="*/ 1 w 240"/>
                <a:gd name="T121" fmla="*/ 0 h 9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0"/>
                <a:gd name="T184" fmla="*/ 0 h 99"/>
                <a:gd name="T185" fmla="*/ 240 w 240"/>
                <a:gd name="T186" fmla="*/ 99 h 9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0" h="99">
                  <a:moveTo>
                    <a:pt x="240" y="99"/>
                  </a:moveTo>
                  <a:lnTo>
                    <a:pt x="240" y="97"/>
                  </a:lnTo>
                  <a:lnTo>
                    <a:pt x="237" y="91"/>
                  </a:lnTo>
                  <a:lnTo>
                    <a:pt x="232" y="89"/>
                  </a:lnTo>
                  <a:lnTo>
                    <a:pt x="228" y="77"/>
                  </a:lnTo>
                  <a:lnTo>
                    <a:pt x="222" y="64"/>
                  </a:lnTo>
                  <a:lnTo>
                    <a:pt x="216" y="56"/>
                  </a:lnTo>
                  <a:lnTo>
                    <a:pt x="205" y="49"/>
                  </a:lnTo>
                  <a:lnTo>
                    <a:pt x="205" y="37"/>
                  </a:lnTo>
                  <a:lnTo>
                    <a:pt x="195" y="31"/>
                  </a:lnTo>
                  <a:lnTo>
                    <a:pt x="189" y="25"/>
                  </a:lnTo>
                  <a:lnTo>
                    <a:pt x="181" y="14"/>
                  </a:lnTo>
                  <a:lnTo>
                    <a:pt x="177" y="9"/>
                  </a:lnTo>
                  <a:lnTo>
                    <a:pt x="168" y="2"/>
                  </a:lnTo>
                  <a:lnTo>
                    <a:pt x="165" y="0"/>
                  </a:lnTo>
                  <a:lnTo>
                    <a:pt x="157" y="0"/>
                  </a:lnTo>
                  <a:lnTo>
                    <a:pt x="154" y="0"/>
                  </a:lnTo>
                  <a:lnTo>
                    <a:pt x="148" y="3"/>
                  </a:lnTo>
                  <a:lnTo>
                    <a:pt x="142" y="9"/>
                  </a:lnTo>
                  <a:lnTo>
                    <a:pt x="136" y="9"/>
                  </a:lnTo>
                  <a:lnTo>
                    <a:pt x="130" y="14"/>
                  </a:lnTo>
                  <a:lnTo>
                    <a:pt x="130" y="17"/>
                  </a:lnTo>
                  <a:lnTo>
                    <a:pt x="128" y="25"/>
                  </a:lnTo>
                  <a:lnTo>
                    <a:pt x="122" y="28"/>
                  </a:lnTo>
                  <a:lnTo>
                    <a:pt x="122" y="31"/>
                  </a:lnTo>
                  <a:lnTo>
                    <a:pt x="119" y="35"/>
                  </a:lnTo>
                  <a:lnTo>
                    <a:pt x="118" y="37"/>
                  </a:lnTo>
                  <a:lnTo>
                    <a:pt x="118" y="49"/>
                  </a:lnTo>
                  <a:lnTo>
                    <a:pt x="118" y="55"/>
                  </a:lnTo>
                  <a:lnTo>
                    <a:pt x="119" y="59"/>
                  </a:lnTo>
                  <a:lnTo>
                    <a:pt x="122" y="64"/>
                  </a:lnTo>
                  <a:lnTo>
                    <a:pt x="122" y="73"/>
                  </a:lnTo>
                  <a:lnTo>
                    <a:pt x="118" y="71"/>
                  </a:lnTo>
                  <a:lnTo>
                    <a:pt x="113" y="64"/>
                  </a:lnTo>
                  <a:lnTo>
                    <a:pt x="107" y="59"/>
                  </a:lnTo>
                  <a:lnTo>
                    <a:pt x="100" y="49"/>
                  </a:lnTo>
                  <a:lnTo>
                    <a:pt x="92" y="46"/>
                  </a:lnTo>
                  <a:lnTo>
                    <a:pt x="84" y="37"/>
                  </a:lnTo>
                  <a:lnTo>
                    <a:pt x="74" y="31"/>
                  </a:lnTo>
                  <a:lnTo>
                    <a:pt x="65" y="25"/>
                  </a:lnTo>
                  <a:lnTo>
                    <a:pt x="56" y="19"/>
                  </a:lnTo>
                  <a:lnTo>
                    <a:pt x="48" y="17"/>
                  </a:lnTo>
                  <a:lnTo>
                    <a:pt x="39" y="14"/>
                  </a:lnTo>
                  <a:lnTo>
                    <a:pt x="32" y="17"/>
                  </a:lnTo>
                  <a:lnTo>
                    <a:pt x="23" y="19"/>
                  </a:lnTo>
                  <a:lnTo>
                    <a:pt x="21" y="25"/>
                  </a:lnTo>
                  <a:lnTo>
                    <a:pt x="17" y="35"/>
                  </a:lnTo>
                  <a:lnTo>
                    <a:pt x="12" y="35"/>
                  </a:lnTo>
                  <a:lnTo>
                    <a:pt x="9" y="37"/>
                  </a:lnTo>
                  <a:lnTo>
                    <a:pt x="6" y="37"/>
                  </a:lnTo>
                  <a:lnTo>
                    <a:pt x="6" y="46"/>
                  </a:lnTo>
                  <a:lnTo>
                    <a:pt x="3" y="46"/>
                  </a:lnTo>
                  <a:lnTo>
                    <a:pt x="3" y="49"/>
                  </a:lnTo>
                  <a:lnTo>
                    <a:pt x="0" y="49"/>
                  </a:lnTo>
                  <a:lnTo>
                    <a:pt x="0" y="56"/>
                  </a:lnTo>
                  <a:lnTo>
                    <a:pt x="3" y="59"/>
                  </a:lnTo>
                  <a:lnTo>
                    <a:pt x="3" y="70"/>
                  </a:lnTo>
                  <a:lnTo>
                    <a:pt x="6" y="73"/>
                  </a:lnTo>
                  <a:lnTo>
                    <a:pt x="9" y="83"/>
                  </a:lnTo>
                  <a:lnTo>
                    <a:pt x="21" y="89"/>
                  </a:lnTo>
                  <a:lnTo>
                    <a:pt x="32" y="99"/>
                  </a:ln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Line 24"/>
            <p:cNvSpPr>
              <a:spLocks noChangeShapeType="1"/>
            </p:cNvSpPr>
            <p:nvPr/>
          </p:nvSpPr>
          <p:spPr bwMode="auto">
            <a:xfrm flipV="1">
              <a:off x="3826" y="2929"/>
              <a:ext cx="19" cy="51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3" name="Freeform 25"/>
            <p:cNvSpPr>
              <a:spLocks/>
            </p:cNvSpPr>
            <p:nvPr/>
          </p:nvSpPr>
          <p:spPr bwMode="auto">
            <a:xfrm>
              <a:off x="3793" y="2672"/>
              <a:ext cx="424" cy="464"/>
            </a:xfrm>
            <a:custGeom>
              <a:avLst/>
              <a:gdLst>
                <a:gd name="T0" fmla="*/ 0 w 849"/>
                <a:gd name="T1" fmla="*/ 1 h 927"/>
                <a:gd name="T2" fmla="*/ 0 w 849"/>
                <a:gd name="T3" fmla="*/ 1 h 927"/>
                <a:gd name="T4" fmla="*/ 0 w 849"/>
                <a:gd name="T5" fmla="*/ 1 h 927"/>
                <a:gd name="T6" fmla="*/ 0 w 849"/>
                <a:gd name="T7" fmla="*/ 1 h 927"/>
                <a:gd name="T8" fmla="*/ 0 w 849"/>
                <a:gd name="T9" fmla="*/ 1 h 927"/>
                <a:gd name="T10" fmla="*/ 0 w 849"/>
                <a:gd name="T11" fmla="*/ 1 h 927"/>
                <a:gd name="T12" fmla="*/ 0 w 849"/>
                <a:gd name="T13" fmla="*/ 1 h 927"/>
                <a:gd name="T14" fmla="*/ 0 w 849"/>
                <a:gd name="T15" fmla="*/ 1 h 927"/>
                <a:gd name="T16" fmla="*/ 0 w 849"/>
                <a:gd name="T17" fmla="*/ 1 h 927"/>
                <a:gd name="T18" fmla="*/ 0 w 849"/>
                <a:gd name="T19" fmla="*/ 1 h 927"/>
                <a:gd name="T20" fmla="*/ 0 w 849"/>
                <a:gd name="T21" fmla="*/ 1 h 927"/>
                <a:gd name="T22" fmla="*/ 0 w 849"/>
                <a:gd name="T23" fmla="*/ 1 h 927"/>
                <a:gd name="T24" fmla="*/ 0 w 849"/>
                <a:gd name="T25" fmla="*/ 1 h 927"/>
                <a:gd name="T26" fmla="*/ 0 w 849"/>
                <a:gd name="T27" fmla="*/ 1 h 927"/>
                <a:gd name="T28" fmla="*/ 0 w 849"/>
                <a:gd name="T29" fmla="*/ 1 h 927"/>
                <a:gd name="T30" fmla="*/ 0 w 849"/>
                <a:gd name="T31" fmla="*/ 1 h 927"/>
                <a:gd name="T32" fmla="*/ 0 w 849"/>
                <a:gd name="T33" fmla="*/ 1 h 927"/>
                <a:gd name="T34" fmla="*/ 0 w 849"/>
                <a:gd name="T35" fmla="*/ 1 h 927"/>
                <a:gd name="T36" fmla="*/ 0 w 849"/>
                <a:gd name="T37" fmla="*/ 1 h 927"/>
                <a:gd name="T38" fmla="*/ 0 w 849"/>
                <a:gd name="T39" fmla="*/ 1 h 927"/>
                <a:gd name="T40" fmla="*/ 0 w 849"/>
                <a:gd name="T41" fmla="*/ 1 h 927"/>
                <a:gd name="T42" fmla="*/ 0 w 849"/>
                <a:gd name="T43" fmla="*/ 1 h 927"/>
                <a:gd name="T44" fmla="*/ 0 w 849"/>
                <a:gd name="T45" fmla="*/ 1 h 927"/>
                <a:gd name="T46" fmla="*/ 0 w 849"/>
                <a:gd name="T47" fmla="*/ 1 h 927"/>
                <a:gd name="T48" fmla="*/ 0 w 849"/>
                <a:gd name="T49" fmla="*/ 1 h 927"/>
                <a:gd name="T50" fmla="*/ 0 w 849"/>
                <a:gd name="T51" fmla="*/ 0 h 927"/>
                <a:gd name="T52" fmla="*/ 0 w 849"/>
                <a:gd name="T53" fmla="*/ 1 h 927"/>
                <a:gd name="T54" fmla="*/ 0 w 849"/>
                <a:gd name="T55" fmla="*/ 1 h 927"/>
                <a:gd name="T56" fmla="*/ 0 w 849"/>
                <a:gd name="T57" fmla="*/ 1 h 927"/>
                <a:gd name="T58" fmla="*/ 0 w 849"/>
                <a:gd name="T59" fmla="*/ 1 h 927"/>
                <a:gd name="T60" fmla="*/ 0 w 849"/>
                <a:gd name="T61" fmla="*/ 1 h 927"/>
                <a:gd name="T62" fmla="*/ 0 w 849"/>
                <a:gd name="T63" fmla="*/ 1 h 927"/>
                <a:gd name="T64" fmla="*/ 0 w 849"/>
                <a:gd name="T65" fmla="*/ 1 h 927"/>
                <a:gd name="T66" fmla="*/ 0 w 849"/>
                <a:gd name="T67" fmla="*/ 1 h 92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49"/>
                <a:gd name="T103" fmla="*/ 0 h 927"/>
                <a:gd name="T104" fmla="*/ 849 w 849"/>
                <a:gd name="T105" fmla="*/ 927 h 92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49" h="927">
                  <a:moveTo>
                    <a:pt x="801" y="418"/>
                  </a:moveTo>
                  <a:lnTo>
                    <a:pt x="849" y="506"/>
                  </a:lnTo>
                  <a:lnTo>
                    <a:pt x="823" y="590"/>
                  </a:lnTo>
                  <a:lnTo>
                    <a:pt x="823" y="640"/>
                  </a:lnTo>
                  <a:lnTo>
                    <a:pt x="805" y="682"/>
                  </a:lnTo>
                  <a:lnTo>
                    <a:pt x="783" y="720"/>
                  </a:lnTo>
                  <a:lnTo>
                    <a:pt x="758" y="755"/>
                  </a:lnTo>
                  <a:lnTo>
                    <a:pt x="734" y="784"/>
                  </a:lnTo>
                  <a:lnTo>
                    <a:pt x="706" y="806"/>
                  </a:lnTo>
                  <a:lnTo>
                    <a:pt x="678" y="833"/>
                  </a:lnTo>
                  <a:lnTo>
                    <a:pt x="651" y="855"/>
                  </a:lnTo>
                  <a:lnTo>
                    <a:pt x="619" y="870"/>
                  </a:lnTo>
                  <a:lnTo>
                    <a:pt x="595" y="883"/>
                  </a:lnTo>
                  <a:lnTo>
                    <a:pt x="568" y="898"/>
                  </a:lnTo>
                  <a:lnTo>
                    <a:pt x="545" y="906"/>
                  </a:lnTo>
                  <a:lnTo>
                    <a:pt x="517" y="916"/>
                  </a:lnTo>
                  <a:lnTo>
                    <a:pt x="491" y="919"/>
                  </a:lnTo>
                  <a:lnTo>
                    <a:pt x="474" y="927"/>
                  </a:lnTo>
                  <a:lnTo>
                    <a:pt x="459" y="927"/>
                  </a:lnTo>
                  <a:lnTo>
                    <a:pt x="447" y="927"/>
                  </a:lnTo>
                  <a:lnTo>
                    <a:pt x="434" y="927"/>
                  </a:lnTo>
                  <a:lnTo>
                    <a:pt x="413" y="919"/>
                  </a:lnTo>
                  <a:lnTo>
                    <a:pt x="390" y="907"/>
                  </a:lnTo>
                  <a:lnTo>
                    <a:pt x="364" y="898"/>
                  </a:lnTo>
                  <a:lnTo>
                    <a:pt x="334" y="883"/>
                  </a:lnTo>
                  <a:lnTo>
                    <a:pt x="308" y="862"/>
                  </a:lnTo>
                  <a:lnTo>
                    <a:pt x="280" y="842"/>
                  </a:lnTo>
                  <a:lnTo>
                    <a:pt x="245" y="824"/>
                  </a:lnTo>
                  <a:lnTo>
                    <a:pt x="213" y="803"/>
                  </a:lnTo>
                  <a:lnTo>
                    <a:pt x="180" y="782"/>
                  </a:lnTo>
                  <a:lnTo>
                    <a:pt x="156" y="761"/>
                  </a:lnTo>
                  <a:lnTo>
                    <a:pt x="129" y="744"/>
                  </a:lnTo>
                  <a:lnTo>
                    <a:pt x="108" y="726"/>
                  </a:lnTo>
                  <a:lnTo>
                    <a:pt x="89" y="717"/>
                  </a:lnTo>
                  <a:lnTo>
                    <a:pt x="77" y="708"/>
                  </a:lnTo>
                  <a:lnTo>
                    <a:pt x="65" y="698"/>
                  </a:lnTo>
                  <a:lnTo>
                    <a:pt x="61" y="695"/>
                  </a:lnTo>
                  <a:lnTo>
                    <a:pt x="58" y="687"/>
                  </a:lnTo>
                  <a:lnTo>
                    <a:pt x="58" y="685"/>
                  </a:lnTo>
                  <a:lnTo>
                    <a:pt x="58" y="678"/>
                  </a:lnTo>
                  <a:lnTo>
                    <a:pt x="58" y="661"/>
                  </a:lnTo>
                  <a:lnTo>
                    <a:pt x="58" y="652"/>
                  </a:lnTo>
                  <a:lnTo>
                    <a:pt x="61" y="645"/>
                  </a:lnTo>
                  <a:lnTo>
                    <a:pt x="61" y="639"/>
                  </a:lnTo>
                  <a:lnTo>
                    <a:pt x="64" y="631"/>
                  </a:lnTo>
                  <a:lnTo>
                    <a:pt x="65" y="628"/>
                  </a:lnTo>
                  <a:lnTo>
                    <a:pt x="65" y="622"/>
                  </a:lnTo>
                  <a:lnTo>
                    <a:pt x="67" y="622"/>
                  </a:lnTo>
                  <a:lnTo>
                    <a:pt x="67" y="616"/>
                  </a:lnTo>
                  <a:lnTo>
                    <a:pt x="0" y="513"/>
                  </a:lnTo>
                  <a:lnTo>
                    <a:pt x="47" y="432"/>
                  </a:lnTo>
                  <a:lnTo>
                    <a:pt x="233" y="0"/>
                  </a:lnTo>
                  <a:lnTo>
                    <a:pt x="647" y="48"/>
                  </a:lnTo>
                  <a:lnTo>
                    <a:pt x="647" y="51"/>
                  </a:lnTo>
                  <a:lnTo>
                    <a:pt x="657" y="59"/>
                  </a:lnTo>
                  <a:lnTo>
                    <a:pt x="663" y="72"/>
                  </a:lnTo>
                  <a:lnTo>
                    <a:pt x="674" y="92"/>
                  </a:lnTo>
                  <a:lnTo>
                    <a:pt x="690" y="116"/>
                  </a:lnTo>
                  <a:lnTo>
                    <a:pt x="704" y="140"/>
                  </a:lnTo>
                  <a:lnTo>
                    <a:pt x="719" y="165"/>
                  </a:lnTo>
                  <a:lnTo>
                    <a:pt x="737" y="199"/>
                  </a:lnTo>
                  <a:lnTo>
                    <a:pt x="754" y="229"/>
                  </a:lnTo>
                  <a:lnTo>
                    <a:pt x="764" y="258"/>
                  </a:lnTo>
                  <a:lnTo>
                    <a:pt x="783" y="290"/>
                  </a:lnTo>
                  <a:lnTo>
                    <a:pt x="790" y="317"/>
                  </a:lnTo>
                  <a:lnTo>
                    <a:pt x="798" y="349"/>
                  </a:lnTo>
                  <a:lnTo>
                    <a:pt x="805" y="377"/>
                  </a:lnTo>
                  <a:lnTo>
                    <a:pt x="805" y="397"/>
                  </a:lnTo>
                  <a:lnTo>
                    <a:pt x="801" y="418"/>
                  </a:lnTo>
                  <a:close/>
                </a:path>
              </a:pathLst>
            </a:custGeom>
            <a:solidFill>
              <a:srgbClr val="FFDEB1"/>
            </a:solidFill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Freeform 26"/>
            <p:cNvSpPr>
              <a:spLocks/>
            </p:cNvSpPr>
            <p:nvPr/>
          </p:nvSpPr>
          <p:spPr bwMode="auto">
            <a:xfrm>
              <a:off x="3698" y="3121"/>
              <a:ext cx="707" cy="705"/>
            </a:xfrm>
            <a:custGeom>
              <a:avLst/>
              <a:gdLst>
                <a:gd name="T0" fmla="*/ 0 w 1415"/>
                <a:gd name="T1" fmla="*/ 1 h 1409"/>
                <a:gd name="T2" fmla="*/ 0 w 1415"/>
                <a:gd name="T3" fmla="*/ 1 h 1409"/>
                <a:gd name="T4" fmla="*/ 0 w 1415"/>
                <a:gd name="T5" fmla="*/ 1 h 1409"/>
                <a:gd name="T6" fmla="*/ 0 w 1415"/>
                <a:gd name="T7" fmla="*/ 1 h 1409"/>
                <a:gd name="T8" fmla="*/ 0 w 1415"/>
                <a:gd name="T9" fmla="*/ 1 h 1409"/>
                <a:gd name="T10" fmla="*/ 0 w 1415"/>
                <a:gd name="T11" fmla="*/ 1 h 1409"/>
                <a:gd name="T12" fmla="*/ 0 w 1415"/>
                <a:gd name="T13" fmla="*/ 1 h 1409"/>
                <a:gd name="T14" fmla="*/ 0 w 1415"/>
                <a:gd name="T15" fmla="*/ 1 h 1409"/>
                <a:gd name="T16" fmla="*/ 0 w 1415"/>
                <a:gd name="T17" fmla="*/ 1 h 1409"/>
                <a:gd name="T18" fmla="*/ 0 w 1415"/>
                <a:gd name="T19" fmla="*/ 1 h 1409"/>
                <a:gd name="T20" fmla="*/ 0 w 1415"/>
                <a:gd name="T21" fmla="*/ 1 h 1409"/>
                <a:gd name="T22" fmla="*/ 0 w 1415"/>
                <a:gd name="T23" fmla="*/ 1 h 1409"/>
                <a:gd name="T24" fmla="*/ 0 w 1415"/>
                <a:gd name="T25" fmla="*/ 1 h 1409"/>
                <a:gd name="T26" fmla="*/ 0 w 1415"/>
                <a:gd name="T27" fmla="*/ 1 h 1409"/>
                <a:gd name="T28" fmla="*/ 0 w 1415"/>
                <a:gd name="T29" fmla="*/ 1 h 1409"/>
                <a:gd name="T30" fmla="*/ 0 w 1415"/>
                <a:gd name="T31" fmla="*/ 0 h 1409"/>
                <a:gd name="T32" fmla="*/ 0 w 1415"/>
                <a:gd name="T33" fmla="*/ 1 h 1409"/>
                <a:gd name="T34" fmla="*/ 0 w 1415"/>
                <a:gd name="T35" fmla="*/ 1 h 1409"/>
                <a:gd name="T36" fmla="*/ 0 w 1415"/>
                <a:gd name="T37" fmla="*/ 1 h 1409"/>
                <a:gd name="T38" fmla="*/ 0 w 1415"/>
                <a:gd name="T39" fmla="*/ 1 h 1409"/>
                <a:gd name="T40" fmla="*/ 0 w 1415"/>
                <a:gd name="T41" fmla="*/ 1 h 1409"/>
                <a:gd name="T42" fmla="*/ 0 w 1415"/>
                <a:gd name="T43" fmla="*/ 1 h 1409"/>
                <a:gd name="T44" fmla="*/ 0 w 1415"/>
                <a:gd name="T45" fmla="*/ 1 h 1409"/>
                <a:gd name="T46" fmla="*/ 0 w 1415"/>
                <a:gd name="T47" fmla="*/ 1 h 1409"/>
                <a:gd name="T48" fmla="*/ 0 w 1415"/>
                <a:gd name="T49" fmla="*/ 1 h 1409"/>
                <a:gd name="T50" fmla="*/ 0 w 1415"/>
                <a:gd name="T51" fmla="*/ 1 h 1409"/>
                <a:gd name="T52" fmla="*/ 0 w 1415"/>
                <a:gd name="T53" fmla="*/ 1 h 1409"/>
                <a:gd name="T54" fmla="*/ 0 w 1415"/>
                <a:gd name="T55" fmla="*/ 1 h 1409"/>
                <a:gd name="T56" fmla="*/ 0 w 1415"/>
                <a:gd name="T57" fmla="*/ 1 h 1409"/>
                <a:gd name="T58" fmla="*/ 0 w 1415"/>
                <a:gd name="T59" fmla="*/ 1 h 1409"/>
                <a:gd name="T60" fmla="*/ 0 w 1415"/>
                <a:gd name="T61" fmla="*/ 1 h 1409"/>
                <a:gd name="T62" fmla="*/ 0 w 1415"/>
                <a:gd name="T63" fmla="*/ 1 h 1409"/>
                <a:gd name="T64" fmla="*/ 0 w 1415"/>
                <a:gd name="T65" fmla="*/ 1 h 1409"/>
                <a:gd name="T66" fmla="*/ 0 w 1415"/>
                <a:gd name="T67" fmla="*/ 1 h 1409"/>
                <a:gd name="T68" fmla="*/ 0 w 1415"/>
                <a:gd name="T69" fmla="*/ 1 h 1409"/>
                <a:gd name="T70" fmla="*/ 0 w 1415"/>
                <a:gd name="T71" fmla="*/ 1 h 1409"/>
                <a:gd name="T72" fmla="*/ 0 w 1415"/>
                <a:gd name="T73" fmla="*/ 1 h 1409"/>
                <a:gd name="T74" fmla="*/ 0 w 1415"/>
                <a:gd name="T75" fmla="*/ 1 h 1409"/>
                <a:gd name="T76" fmla="*/ 0 w 1415"/>
                <a:gd name="T77" fmla="*/ 1 h 1409"/>
                <a:gd name="T78" fmla="*/ 0 w 1415"/>
                <a:gd name="T79" fmla="*/ 1 h 1409"/>
                <a:gd name="T80" fmla="*/ 0 w 1415"/>
                <a:gd name="T81" fmla="*/ 1 h 1409"/>
                <a:gd name="T82" fmla="*/ 0 w 1415"/>
                <a:gd name="T83" fmla="*/ 1 h 1409"/>
                <a:gd name="T84" fmla="*/ 0 w 1415"/>
                <a:gd name="T85" fmla="*/ 1 h 1409"/>
                <a:gd name="T86" fmla="*/ 0 w 1415"/>
                <a:gd name="T87" fmla="*/ 1 h 1409"/>
                <a:gd name="T88" fmla="*/ 0 w 1415"/>
                <a:gd name="T89" fmla="*/ 1 h 1409"/>
                <a:gd name="T90" fmla="*/ 0 w 1415"/>
                <a:gd name="T91" fmla="*/ 1 h 1409"/>
                <a:gd name="T92" fmla="*/ 0 w 1415"/>
                <a:gd name="T93" fmla="*/ 1 h 1409"/>
                <a:gd name="T94" fmla="*/ 0 w 1415"/>
                <a:gd name="T95" fmla="*/ 1 h 1409"/>
                <a:gd name="T96" fmla="*/ 0 w 1415"/>
                <a:gd name="T97" fmla="*/ 1 h 1409"/>
                <a:gd name="T98" fmla="*/ 0 w 1415"/>
                <a:gd name="T99" fmla="*/ 1 h 1409"/>
                <a:gd name="T100" fmla="*/ 0 w 1415"/>
                <a:gd name="T101" fmla="*/ 1 h 1409"/>
                <a:gd name="T102" fmla="*/ 0 w 1415"/>
                <a:gd name="T103" fmla="*/ 1 h 14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415"/>
                <a:gd name="T157" fmla="*/ 0 h 1409"/>
                <a:gd name="T158" fmla="*/ 1415 w 1415"/>
                <a:gd name="T159" fmla="*/ 1409 h 140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415" h="1409">
                  <a:moveTo>
                    <a:pt x="12" y="210"/>
                  </a:moveTo>
                  <a:lnTo>
                    <a:pt x="15" y="210"/>
                  </a:lnTo>
                  <a:lnTo>
                    <a:pt x="27" y="210"/>
                  </a:lnTo>
                  <a:lnTo>
                    <a:pt x="51" y="209"/>
                  </a:lnTo>
                  <a:lnTo>
                    <a:pt x="77" y="209"/>
                  </a:lnTo>
                  <a:lnTo>
                    <a:pt x="113" y="206"/>
                  </a:lnTo>
                  <a:lnTo>
                    <a:pt x="151" y="206"/>
                  </a:lnTo>
                  <a:lnTo>
                    <a:pt x="192" y="203"/>
                  </a:lnTo>
                  <a:lnTo>
                    <a:pt x="237" y="203"/>
                  </a:lnTo>
                  <a:lnTo>
                    <a:pt x="279" y="203"/>
                  </a:lnTo>
                  <a:lnTo>
                    <a:pt x="325" y="203"/>
                  </a:lnTo>
                  <a:lnTo>
                    <a:pt x="367" y="203"/>
                  </a:lnTo>
                  <a:lnTo>
                    <a:pt x="406" y="203"/>
                  </a:lnTo>
                  <a:lnTo>
                    <a:pt x="449" y="203"/>
                  </a:lnTo>
                  <a:lnTo>
                    <a:pt x="479" y="203"/>
                  </a:lnTo>
                  <a:lnTo>
                    <a:pt x="506" y="209"/>
                  </a:lnTo>
                  <a:lnTo>
                    <a:pt x="532" y="210"/>
                  </a:lnTo>
                  <a:lnTo>
                    <a:pt x="553" y="210"/>
                  </a:lnTo>
                  <a:lnTo>
                    <a:pt x="577" y="213"/>
                  </a:lnTo>
                  <a:lnTo>
                    <a:pt x="601" y="213"/>
                  </a:lnTo>
                  <a:lnTo>
                    <a:pt x="631" y="210"/>
                  </a:lnTo>
                  <a:lnTo>
                    <a:pt x="664" y="210"/>
                  </a:lnTo>
                  <a:lnTo>
                    <a:pt x="701" y="209"/>
                  </a:lnTo>
                  <a:lnTo>
                    <a:pt x="767" y="206"/>
                  </a:lnTo>
                  <a:lnTo>
                    <a:pt x="799" y="203"/>
                  </a:lnTo>
                  <a:lnTo>
                    <a:pt x="834" y="203"/>
                  </a:lnTo>
                  <a:lnTo>
                    <a:pt x="864" y="203"/>
                  </a:lnTo>
                  <a:lnTo>
                    <a:pt x="894" y="197"/>
                  </a:lnTo>
                  <a:lnTo>
                    <a:pt x="915" y="194"/>
                  </a:lnTo>
                  <a:lnTo>
                    <a:pt x="936" y="194"/>
                  </a:lnTo>
                  <a:lnTo>
                    <a:pt x="947" y="194"/>
                  </a:lnTo>
                  <a:lnTo>
                    <a:pt x="954" y="203"/>
                  </a:lnTo>
                  <a:lnTo>
                    <a:pt x="962" y="203"/>
                  </a:lnTo>
                  <a:lnTo>
                    <a:pt x="973" y="197"/>
                  </a:lnTo>
                  <a:lnTo>
                    <a:pt x="980" y="197"/>
                  </a:lnTo>
                  <a:lnTo>
                    <a:pt x="995" y="194"/>
                  </a:lnTo>
                  <a:lnTo>
                    <a:pt x="1009" y="192"/>
                  </a:lnTo>
                  <a:lnTo>
                    <a:pt x="1024" y="189"/>
                  </a:lnTo>
                  <a:lnTo>
                    <a:pt x="1043" y="180"/>
                  </a:lnTo>
                  <a:lnTo>
                    <a:pt x="1066" y="175"/>
                  </a:lnTo>
                  <a:lnTo>
                    <a:pt x="1089" y="165"/>
                  </a:lnTo>
                  <a:lnTo>
                    <a:pt x="1117" y="148"/>
                  </a:lnTo>
                  <a:lnTo>
                    <a:pt x="1146" y="135"/>
                  </a:lnTo>
                  <a:lnTo>
                    <a:pt x="1176" y="115"/>
                  </a:lnTo>
                  <a:lnTo>
                    <a:pt x="1210" y="92"/>
                  </a:lnTo>
                  <a:lnTo>
                    <a:pt x="1241" y="65"/>
                  </a:lnTo>
                  <a:lnTo>
                    <a:pt x="1284" y="34"/>
                  </a:lnTo>
                  <a:lnTo>
                    <a:pt x="1321" y="0"/>
                  </a:lnTo>
                  <a:lnTo>
                    <a:pt x="1415" y="210"/>
                  </a:lnTo>
                  <a:lnTo>
                    <a:pt x="1410" y="216"/>
                  </a:lnTo>
                  <a:lnTo>
                    <a:pt x="1395" y="224"/>
                  </a:lnTo>
                  <a:lnTo>
                    <a:pt x="1379" y="237"/>
                  </a:lnTo>
                  <a:lnTo>
                    <a:pt x="1352" y="262"/>
                  </a:lnTo>
                  <a:lnTo>
                    <a:pt x="1321" y="283"/>
                  </a:lnTo>
                  <a:lnTo>
                    <a:pt x="1285" y="310"/>
                  </a:lnTo>
                  <a:lnTo>
                    <a:pt x="1249" y="336"/>
                  </a:lnTo>
                  <a:lnTo>
                    <a:pt x="1210" y="366"/>
                  </a:lnTo>
                  <a:lnTo>
                    <a:pt x="1170" y="396"/>
                  </a:lnTo>
                  <a:lnTo>
                    <a:pt x="1137" y="425"/>
                  </a:lnTo>
                  <a:lnTo>
                    <a:pt x="1099" y="455"/>
                  </a:lnTo>
                  <a:lnTo>
                    <a:pt x="1066" y="482"/>
                  </a:lnTo>
                  <a:lnTo>
                    <a:pt x="1039" y="506"/>
                  </a:lnTo>
                  <a:lnTo>
                    <a:pt x="1013" y="529"/>
                  </a:lnTo>
                  <a:lnTo>
                    <a:pt x="997" y="545"/>
                  </a:lnTo>
                  <a:lnTo>
                    <a:pt x="991" y="557"/>
                  </a:lnTo>
                  <a:lnTo>
                    <a:pt x="988" y="568"/>
                  </a:lnTo>
                  <a:lnTo>
                    <a:pt x="995" y="579"/>
                  </a:lnTo>
                  <a:lnTo>
                    <a:pt x="1004" y="598"/>
                  </a:lnTo>
                  <a:lnTo>
                    <a:pt x="1012" y="613"/>
                  </a:lnTo>
                  <a:lnTo>
                    <a:pt x="1024" y="639"/>
                  </a:lnTo>
                  <a:lnTo>
                    <a:pt x="1039" y="660"/>
                  </a:lnTo>
                  <a:lnTo>
                    <a:pt x="1050" y="684"/>
                  </a:lnTo>
                  <a:lnTo>
                    <a:pt x="1062" y="713"/>
                  </a:lnTo>
                  <a:lnTo>
                    <a:pt x="1080" y="745"/>
                  </a:lnTo>
                  <a:lnTo>
                    <a:pt x="1089" y="775"/>
                  </a:lnTo>
                  <a:lnTo>
                    <a:pt x="1108" y="808"/>
                  </a:lnTo>
                  <a:lnTo>
                    <a:pt x="1117" y="849"/>
                  </a:lnTo>
                  <a:lnTo>
                    <a:pt x="1128" y="884"/>
                  </a:lnTo>
                  <a:lnTo>
                    <a:pt x="1133" y="920"/>
                  </a:lnTo>
                  <a:lnTo>
                    <a:pt x="1133" y="959"/>
                  </a:lnTo>
                  <a:lnTo>
                    <a:pt x="1133" y="1001"/>
                  </a:lnTo>
                  <a:lnTo>
                    <a:pt x="1128" y="1041"/>
                  </a:lnTo>
                  <a:lnTo>
                    <a:pt x="1113" y="1078"/>
                  </a:lnTo>
                  <a:lnTo>
                    <a:pt x="1099" y="1118"/>
                  </a:lnTo>
                  <a:lnTo>
                    <a:pt x="1078" y="1152"/>
                  </a:lnTo>
                  <a:lnTo>
                    <a:pt x="1054" y="1190"/>
                  </a:lnTo>
                  <a:lnTo>
                    <a:pt x="1024" y="1223"/>
                  </a:lnTo>
                  <a:lnTo>
                    <a:pt x="995" y="1257"/>
                  </a:lnTo>
                  <a:lnTo>
                    <a:pt x="962" y="1282"/>
                  </a:lnTo>
                  <a:lnTo>
                    <a:pt x="927" y="1311"/>
                  </a:lnTo>
                  <a:lnTo>
                    <a:pt x="894" y="1337"/>
                  </a:lnTo>
                  <a:lnTo>
                    <a:pt x="858" y="1359"/>
                  </a:lnTo>
                  <a:lnTo>
                    <a:pt x="825" y="1374"/>
                  </a:lnTo>
                  <a:lnTo>
                    <a:pt x="796" y="1386"/>
                  </a:lnTo>
                  <a:lnTo>
                    <a:pt x="767" y="1398"/>
                  </a:lnTo>
                  <a:lnTo>
                    <a:pt x="741" y="1408"/>
                  </a:lnTo>
                  <a:lnTo>
                    <a:pt x="722" y="1409"/>
                  </a:lnTo>
                  <a:lnTo>
                    <a:pt x="705" y="1409"/>
                  </a:lnTo>
                  <a:lnTo>
                    <a:pt x="695" y="1403"/>
                  </a:lnTo>
                  <a:lnTo>
                    <a:pt x="680" y="1403"/>
                  </a:lnTo>
                  <a:lnTo>
                    <a:pt x="674" y="1403"/>
                  </a:lnTo>
                  <a:lnTo>
                    <a:pt x="672" y="1403"/>
                  </a:lnTo>
                  <a:lnTo>
                    <a:pt x="671" y="1403"/>
                  </a:lnTo>
                  <a:lnTo>
                    <a:pt x="674" y="1403"/>
                  </a:lnTo>
                  <a:lnTo>
                    <a:pt x="677" y="1408"/>
                  </a:lnTo>
                  <a:lnTo>
                    <a:pt x="680" y="1408"/>
                  </a:lnTo>
                  <a:lnTo>
                    <a:pt x="681" y="1409"/>
                  </a:lnTo>
                  <a:lnTo>
                    <a:pt x="692" y="1409"/>
                  </a:lnTo>
                  <a:lnTo>
                    <a:pt x="696" y="1409"/>
                  </a:lnTo>
                  <a:lnTo>
                    <a:pt x="699" y="1409"/>
                  </a:lnTo>
                  <a:lnTo>
                    <a:pt x="692" y="1409"/>
                  </a:lnTo>
                  <a:lnTo>
                    <a:pt x="652" y="1401"/>
                  </a:lnTo>
                  <a:lnTo>
                    <a:pt x="624" y="1397"/>
                  </a:lnTo>
                  <a:lnTo>
                    <a:pt x="590" y="1386"/>
                  </a:lnTo>
                  <a:lnTo>
                    <a:pt x="553" y="1374"/>
                  </a:lnTo>
                  <a:lnTo>
                    <a:pt x="509" y="1359"/>
                  </a:lnTo>
                  <a:lnTo>
                    <a:pt x="470" y="1337"/>
                  </a:lnTo>
                  <a:lnTo>
                    <a:pt x="423" y="1311"/>
                  </a:lnTo>
                  <a:lnTo>
                    <a:pt x="384" y="1282"/>
                  </a:lnTo>
                  <a:lnTo>
                    <a:pt x="346" y="1243"/>
                  </a:lnTo>
                  <a:lnTo>
                    <a:pt x="307" y="1204"/>
                  </a:lnTo>
                  <a:lnTo>
                    <a:pt x="276" y="1158"/>
                  </a:lnTo>
                  <a:lnTo>
                    <a:pt x="248" y="1107"/>
                  </a:lnTo>
                  <a:lnTo>
                    <a:pt x="233" y="1044"/>
                  </a:lnTo>
                  <a:lnTo>
                    <a:pt x="219" y="977"/>
                  </a:lnTo>
                  <a:lnTo>
                    <a:pt x="219" y="974"/>
                  </a:lnTo>
                  <a:lnTo>
                    <a:pt x="221" y="965"/>
                  </a:lnTo>
                  <a:lnTo>
                    <a:pt x="221" y="949"/>
                  </a:lnTo>
                  <a:lnTo>
                    <a:pt x="227" y="930"/>
                  </a:lnTo>
                  <a:lnTo>
                    <a:pt x="228" y="911"/>
                  </a:lnTo>
                  <a:lnTo>
                    <a:pt x="231" y="884"/>
                  </a:lnTo>
                  <a:lnTo>
                    <a:pt x="237" y="853"/>
                  </a:lnTo>
                  <a:lnTo>
                    <a:pt x="242" y="820"/>
                  </a:lnTo>
                  <a:lnTo>
                    <a:pt x="243" y="790"/>
                  </a:lnTo>
                  <a:lnTo>
                    <a:pt x="251" y="749"/>
                  </a:lnTo>
                  <a:lnTo>
                    <a:pt x="257" y="713"/>
                  </a:lnTo>
                  <a:lnTo>
                    <a:pt x="270" y="680"/>
                  </a:lnTo>
                  <a:lnTo>
                    <a:pt x="276" y="642"/>
                  </a:lnTo>
                  <a:lnTo>
                    <a:pt x="291" y="610"/>
                  </a:lnTo>
                  <a:lnTo>
                    <a:pt x="301" y="577"/>
                  </a:lnTo>
                  <a:lnTo>
                    <a:pt x="319" y="545"/>
                  </a:lnTo>
                  <a:lnTo>
                    <a:pt x="0" y="413"/>
                  </a:lnTo>
                  <a:lnTo>
                    <a:pt x="0" y="408"/>
                  </a:lnTo>
                  <a:lnTo>
                    <a:pt x="0" y="402"/>
                  </a:lnTo>
                  <a:lnTo>
                    <a:pt x="0" y="391"/>
                  </a:lnTo>
                  <a:lnTo>
                    <a:pt x="3" y="378"/>
                  </a:lnTo>
                  <a:lnTo>
                    <a:pt x="9" y="364"/>
                  </a:lnTo>
                  <a:lnTo>
                    <a:pt x="12" y="346"/>
                  </a:lnTo>
                  <a:lnTo>
                    <a:pt x="12" y="326"/>
                  </a:lnTo>
                  <a:lnTo>
                    <a:pt x="12" y="310"/>
                  </a:lnTo>
                  <a:lnTo>
                    <a:pt x="15" y="293"/>
                  </a:lnTo>
                  <a:lnTo>
                    <a:pt x="18" y="274"/>
                  </a:lnTo>
                  <a:lnTo>
                    <a:pt x="18" y="256"/>
                  </a:lnTo>
                  <a:lnTo>
                    <a:pt x="18" y="243"/>
                  </a:lnTo>
                  <a:lnTo>
                    <a:pt x="18" y="227"/>
                  </a:lnTo>
                  <a:lnTo>
                    <a:pt x="15" y="219"/>
                  </a:lnTo>
                  <a:lnTo>
                    <a:pt x="15" y="213"/>
                  </a:lnTo>
                  <a:lnTo>
                    <a:pt x="12" y="210"/>
                  </a:lnTo>
                  <a:close/>
                </a:path>
              </a:pathLst>
            </a:custGeom>
            <a:solidFill>
              <a:srgbClr val="FFFFFF"/>
            </a:solidFill>
            <a:ln w="428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5" name="Freeform 27"/>
            <p:cNvSpPr>
              <a:spLocks/>
            </p:cNvSpPr>
            <p:nvPr/>
          </p:nvSpPr>
          <p:spPr bwMode="auto">
            <a:xfrm>
              <a:off x="3933" y="3184"/>
              <a:ext cx="224" cy="179"/>
            </a:xfrm>
            <a:custGeom>
              <a:avLst/>
              <a:gdLst>
                <a:gd name="T0" fmla="*/ 1 w 448"/>
                <a:gd name="T1" fmla="*/ 1 h 358"/>
                <a:gd name="T2" fmla="*/ 1 w 448"/>
                <a:gd name="T3" fmla="*/ 1 h 358"/>
                <a:gd name="T4" fmla="*/ 0 w 448"/>
                <a:gd name="T5" fmla="*/ 1 h 358"/>
                <a:gd name="T6" fmla="*/ 1 w 448"/>
                <a:gd name="T7" fmla="*/ 1 h 358"/>
                <a:gd name="T8" fmla="*/ 1 w 448"/>
                <a:gd name="T9" fmla="*/ 1 h 358"/>
                <a:gd name="T10" fmla="*/ 1 w 448"/>
                <a:gd name="T11" fmla="*/ 1 h 358"/>
                <a:gd name="T12" fmla="*/ 1 w 448"/>
                <a:gd name="T13" fmla="*/ 1 h 358"/>
                <a:gd name="T14" fmla="*/ 1 w 448"/>
                <a:gd name="T15" fmla="*/ 0 h 358"/>
                <a:gd name="T16" fmla="*/ 1 w 448"/>
                <a:gd name="T17" fmla="*/ 1 h 3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8"/>
                <a:gd name="T28" fmla="*/ 0 h 358"/>
                <a:gd name="T29" fmla="*/ 448 w 448"/>
                <a:gd name="T30" fmla="*/ 358 h 3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8" h="358">
                  <a:moveTo>
                    <a:pt x="120" y="13"/>
                  </a:moveTo>
                  <a:lnTo>
                    <a:pt x="84" y="21"/>
                  </a:lnTo>
                  <a:lnTo>
                    <a:pt x="0" y="358"/>
                  </a:lnTo>
                  <a:lnTo>
                    <a:pt x="110" y="210"/>
                  </a:lnTo>
                  <a:lnTo>
                    <a:pt x="229" y="345"/>
                  </a:lnTo>
                  <a:lnTo>
                    <a:pt x="318" y="146"/>
                  </a:lnTo>
                  <a:lnTo>
                    <a:pt x="448" y="210"/>
                  </a:lnTo>
                  <a:lnTo>
                    <a:pt x="265" y="0"/>
                  </a:lnTo>
                  <a:lnTo>
                    <a:pt x="120" y="13"/>
                  </a:lnTo>
                  <a:close/>
                </a:path>
              </a:pathLst>
            </a:custGeom>
            <a:solidFill>
              <a:srgbClr val="FFFFFF"/>
            </a:solidFill>
            <a:ln w="428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6" name="Freeform 28"/>
            <p:cNvSpPr>
              <a:spLocks/>
            </p:cNvSpPr>
            <p:nvPr/>
          </p:nvSpPr>
          <p:spPr bwMode="auto">
            <a:xfrm>
              <a:off x="3999" y="3136"/>
              <a:ext cx="60" cy="221"/>
            </a:xfrm>
            <a:custGeom>
              <a:avLst/>
              <a:gdLst>
                <a:gd name="T0" fmla="*/ 0 w 121"/>
                <a:gd name="T1" fmla="*/ 0 h 442"/>
                <a:gd name="T2" fmla="*/ 0 w 121"/>
                <a:gd name="T3" fmla="*/ 1 h 442"/>
                <a:gd name="T4" fmla="*/ 0 w 121"/>
                <a:gd name="T5" fmla="*/ 1 h 442"/>
                <a:gd name="T6" fmla="*/ 0 w 121"/>
                <a:gd name="T7" fmla="*/ 1 h 442"/>
                <a:gd name="T8" fmla="*/ 0 w 121"/>
                <a:gd name="T9" fmla="*/ 0 h 442"/>
                <a:gd name="T10" fmla="*/ 0 w 121"/>
                <a:gd name="T11" fmla="*/ 0 h 4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1"/>
                <a:gd name="T19" fmla="*/ 0 h 442"/>
                <a:gd name="T20" fmla="*/ 121 w 121"/>
                <a:gd name="T21" fmla="*/ 442 h 4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1" h="442">
                  <a:moveTo>
                    <a:pt x="0" y="0"/>
                  </a:moveTo>
                  <a:lnTo>
                    <a:pt x="14" y="233"/>
                  </a:lnTo>
                  <a:lnTo>
                    <a:pt x="98" y="442"/>
                  </a:lnTo>
                  <a:lnTo>
                    <a:pt x="121" y="233"/>
                  </a:lnTo>
                  <a:lnTo>
                    <a:pt x="1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EB1"/>
            </a:solidFill>
            <a:ln w="428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7" name="Freeform 29"/>
            <p:cNvSpPr>
              <a:spLocks/>
            </p:cNvSpPr>
            <p:nvPr/>
          </p:nvSpPr>
          <p:spPr bwMode="auto">
            <a:xfrm>
              <a:off x="3593" y="3721"/>
              <a:ext cx="889" cy="480"/>
            </a:xfrm>
            <a:custGeom>
              <a:avLst/>
              <a:gdLst>
                <a:gd name="T0" fmla="*/ 1 w 1777"/>
                <a:gd name="T1" fmla="*/ 1 h 960"/>
                <a:gd name="T2" fmla="*/ 1 w 1777"/>
                <a:gd name="T3" fmla="*/ 1 h 960"/>
                <a:gd name="T4" fmla="*/ 1 w 1777"/>
                <a:gd name="T5" fmla="*/ 1 h 960"/>
                <a:gd name="T6" fmla="*/ 1 w 1777"/>
                <a:gd name="T7" fmla="*/ 1 h 960"/>
                <a:gd name="T8" fmla="*/ 1 w 1777"/>
                <a:gd name="T9" fmla="*/ 1 h 960"/>
                <a:gd name="T10" fmla="*/ 1 w 1777"/>
                <a:gd name="T11" fmla="*/ 1 h 960"/>
                <a:gd name="T12" fmla="*/ 1 w 1777"/>
                <a:gd name="T13" fmla="*/ 1 h 960"/>
                <a:gd name="T14" fmla="*/ 1 w 1777"/>
                <a:gd name="T15" fmla="*/ 1 h 960"/>
                <a:gd name="T16" fmla="*/ 1 w 1777"/>
                <a:gd name="T17" fmla="*/ 1 h 960"/>
                <a:gd name="T18" fmla="*/ 1 w 1777"/>
                <a:gd name="T19" fmla="*/ 1 h 960"/>
                <a:gd name="T20" fmla="*/ 1 w 1777"/>
                <a:gd name="T21" fmla="*/ 1 h 960"/>
                <a:gd name="T22" fmla="*/ 1 w 1777"/>
                <a:gd name="T23" fmla="*/ 1 h 960"/>
                <a:gd name="T24" fmla="*/ 1 w 1777"/>
                <a:gd name="T25" fmla="*/ 1 h 960"/>
                <a:gd name="T26" fmla="*/ 1 w 1777"/>
                <a:gd name="T27" fmla="*/ 1 h 960"/>
                <a:gd name="T28" fmla="*/ 1 w 1777"/>
                <a:gd name="T29" fmla="*/ 1 h 960"/>
                <a:gd name="T30" fmla="*/ 1 w 1777"/>
                <a:gd name="T31" fmla="*/ 1 h 960"/>
                <a:gd name="T32" fmla="*/ 1 w 1777"/>
                <a:gd name="T33" fmla="*/ 1 h 960"/>
                <a:gd name="T34" fmla="*/ 1 w 1777"/>
                <a:gd name="T35" fmla="*/ 1 h 960"/>
                <a:gd name="T36" fmla="*/ 1 w 1777"/>
                <a:gd name="T37" fmla="*/ 1 h 960"/>
                <a:gd name="T38" fmla="*/ 1 w 1777"/>
                <a:gd name="T39" fmla="*/ 1 h 960"/>
                <a:gd name="T40" fmla="*/ 1 w 1777"/>
                <a:gd name="T41" fmla="*/ 1 h 960"/>
                <a:gd name="T42" fmla="*/ 1 w 1777"/>
                <a:gd name="T43" fmla="*/ 1 h 960"/>
                <a:gd name="T44" fmla="*/ 1 w 1777"/>
                <a:gd name="T45" fmla="*/ 1 h 960"/>
                <a:gd name="T46" fmla="*/ 1 w 1777"/>
                <a:gd name="T47" fmla="*/ 1 h 960"/>
                <a:gd name="T48" fmla="*/ 1 w 1777"/>
                <a:gd name="T49" fmla="*/ 1 h 960"/>
                <a:gd name="T50" fmla="*/ 1 w 1777"/>
                <a:gd name="T51" fmla="*/ 1 h 960"/>
                <a:gd name="T52" fmla="*/ 1 w 1777"/>
                <a:gd name="T53" fmla="*/ 1 h 960"/>
                <a:gd name="T54" fmla="*/ 1 w 1777"/>
                <a:gd name="T55" fmla="*/ 1 h 960"/>
                <a:gd name="T56" fmla="*/ 1 w 1777"/>
                <a:gd name="T57" fmla="*/ 1 h 960"/>
                <a:gd name="T58" fmla="*/ 1 w 1777"/>
                <a:gd name="T59" fmla="*/ 1 h 960"/>
                <a:gd name="T60" fmla="*/ 1 w 1777"/>
                <a:gd name="T61" fmla="*/ 1 h 960"/>
                <a:gd name="T62" fmla="*/ 1 w 1777"/>
                <a:gd name="T63" fmla="*/ 1 h 960"/>
                <a:gd name="T64" fmla="*/ 1 w 1777"/>
                <a:gd name="T65" fmla="*/ 1 h 960"/>
                <a:gd name="T66" fmla="*/ 1 w 1777"/>
                <a:gd name="T67" fmla="*/ 1 h 960"/>
                <a:gd name="T68" fmla="*/ 1 w 1777"/>
                <a:gd name="T69" fmla="*/ 1 h 960"/>
                <a:gd name="T70" fmla="*/ 1 w 1777"/>
                <a:gd name="T71" fmla="*/ 1 h 960"/>
                <a:gd name="T72" fmla="*/ 1 w 1777"/>
                <a:gd name="T73" fmla="*/ 1 h 960"/>
                <a:gd name="T74" fmla="*/ 1 w 1777"/>
                <a:gd name="T75" fmla="*/ 1 h 960"/>
                <a:gd name="T76" fmla="*/ 1 w 1777"/>
                <a:gd name="T77" fmla="*/ 1 h 960"/>
                <a:gd name="T78" fmla="*/ 1 w 1777"/>
                <a:gd name="T79" fmla="*/ 1 h 960"/>
                <a:gd name="T80" fmla="*/ 1 w 1777"/>
                <a:gd name="T81" fmla="*/ 1 h 960"/>
                <a:gd name="T82" fmla="*/ 1 w 1777"/>
                <a:gd name="T83" fmla="*/ 1 h 960"/>
                <a:gd name="T84" fmla="*/ 0 w 1777"/>
                <a:gd name="T85" fmla="*/ 1 h 960"/>
                <a:gd name="T86" fmla="*/ 1 w 1777"/>
                <a:gd name="T87" fmla="*/ 1 h 960"/>
                <a:gd name="T88" fmla="*/ 1 w 1777"/>
                <a:gd name="T89" fmla="*/ 1 h 960"/>
                <a:gd name="T90" fmla="*/ 1 w 1777"/>
                <a:gd name="T91" fmla="*/ 1 h 960"/>
                <a:gd name="T92" fmla="*/ 1 w 1777"/>
                <a:gd name="T93" fmla="*/ 1 h 960"/>
                <a:gd name="T94" fmla="*/ 1 w 1777"/>
                <a:gd name="T95" fmla="*/ 1 h 960"/>
                <a:gd name="T96" fmla="*/ 1 w 1777"/>
                <a:gd name="T97" fmla="*/ 1 h 960"/>
                <a:gd name="T98" fmla="*/ 1 w 1777"/>
                <a:gd name="T99" fmla="*/ 1 h 960"/>
                <a:gd name="T100" fmla="*/ 1 w 1777"/>
                <a:gd name="T101" fmla="*/ 1 h 960"/>
                <a:gd name="T102" fmla="*/ 1 w 1777"/>
                <a:gd name="T103" fmla="*/ 1 h 960"/>
                <a:gd name="T104" fmla="*/ 1 w 1777"/>
                <a:gd name="T105" fmla="*/ 1 h 960"/>
                <a:gd name="T106" fmla="*/ 1 w 1777"/>
                <a:gd name="T107" fmla="*/ 1 h 960"/>
                <a:gd name="T108" fmla="*/ 1 w 1777"/>
                <a:gd name="T109" fmla="*/ 0 h 96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777"/>
                <a:gd name="T166" fmla="*/ 0 h 960"/>
                <a:gd name="T167" fmla="*/ 1777 w 1777"/>
                <a:gd name="T168" fmla="*/ 960 h 96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777" h="960">
                  <a:moveTo>
                    <a:pt x="1249" y="0"/>
                  </a:moveTo>
                  <a:lnTo>
                    <a:pt x="1249" y="3"/>
                  </a:lnTo>
                  <a:lnTo>
                    <a:pt x="1240" y="21"/>
                  </a:lnTo>
                  <a:lnTo>
                    <a:pt x="1231" y="42"/>
                  </a:lnTo>
                  <a:lnTo>
                    <a:pt x="1222" y="66"/>
                  </a:lnTo>
                  <a:lnTo>
                    <a:pt x="1207" y="93"/>
                  </a:lnTo>
                  <a:lnTo>
                    <a:pt x="1192" y="134"/>
                  </a:lnTo>
                  <a:lnTo>
                    <a:pt x="1176" y="173"/>
                  </a:lnTo>
                  <a:lnTo>
                    <a:pt x="1161" y="211"/>
                  </a:lnTo>
                  <a:lnTo>
                    <a:pt x="1146" y="252"/>
                  </a:lnTo>
                  <a:lnTo>
                    <a:pt x="1131" y="296"/>
                  </a:lnTo>
                  <a:lnTo>
                    <a:pt x="1119" y="336"/>
                  </a:lnTo>
                  <a:lnTo>
                    <a:pt x="1109" y="376"/>
                  </a:lnTo>
                  <a:lnTo>
                    <a:pt x="1098" y="409"/>
                  </a:lnTo>
                  <a:lnTo>
                    <a:pt x="1093" y="442"/>
                  </a:lnTo>
                  <a:lnTo>
                    <a:pt x="1090" y="474"/>
                  </a:lnTo>
                  <a:lnTo>
                    <a:pt x="1095" y="495"/>
                  </a:lnTo>
                  <a:lnTo>
                    <a:pt x="1098" y="498"/>
                  </a:lnTo>
                  <a:lnTo>
                    <a:pt x="1102" y="505"/>
                  </a:lnTo>
                  <a:lnTo>
                    <a:pt x="1106" y="516"/>
                  </a:lnTo>
                  <a:lnTo>
                    <a:pt x="1112" y="530"/>
                  </a:lnTo>
                  <a:lnTo>
                    <a:pt x="1119" y="537"/>
                  </a:lnTo>
                  <a:lnTo>
                    <a:pt x="1128" y="554"/>
                  </a:lnTo>
                  <a:lnTo>
                    <a:pt x="1134" y="569"/>
                  </a:lnTo>
                  <a:lnTo>
                    <a:pt x="1145" y="581"/>
                  </a:lnTo>
                  <a:lnTo>
                    <a:pt x="1148" y="596"/>
                  </a:lnTo>
                  <a:lnTo>
                    <a:pt x="1154" y="611"/>
                  </a:lnTo>
                  <a:lnTo>
                    <a:pt x="1164" y="619"/>
                  </a:lnTo>
                  <a:lnTo>
                    <a:pt x="1172" y="628"/>
                  </a:lnTo>
                  <a:lnTo>
                    <a:pt x="1176" y="638"/>
                  </a:lnTo>
                  <a:lnTo>
                    <a:pt x="1183" y="643"/>
                  </a:lnTo>
                  <a:lnTo>
                    <a:pt x="1187" y="650"/>
                  </a:lnTo>
                  <a:lnTo>
                    <a:pt x="1190" y="650"/>
                  </a:lnTo>
                  <a:lnTo>
                    <a:pt x="1195" y="650"/>
                  </a:lnTo>
                  <a:lnTo>
                    <a:pt x="1214" y="647"/>
                  </a:lnTo>
                  <a:lnTo>
                    <a:pt x="1241" y="643"/>
                  </a:lnTo>
                  <a:lnTo>
                    <a:pt x="1272" y="638"/>
                  </a:lnTo>
                  <a:lnTo>
                    <a:pt x="1318" y="635"/>
                  </a:lnTo>
                  <a:lnTo>
                    <a:pt x="1362" y="628"/>
                  </a:lnTo>
                  <a:lnTo>
                    <a:pt x="1408" y="628"/>
                  </a:lnTo>
                  <a:lnTo>
                    <a:pt x="1462" y="628"/>
                  </a:lnTo>
                  <a:lnTo>
                    <a:pt x="1513" y="635"/>
                  </a:lnTo>
                  <a:lnTo>
                    <a:pt x="1566" y="643"/>
                  </a:lnTo>
                  <a:lnTo>
                    <a:pt x="1611" y="659"/>
                  </a:lnTo>
                  <a:lnTo>
                    <a:pt x="1660" y="684"/>
                  </a:lnTo>
                  <a:lnTo>
                    <a:pt x="1697" y="715"/>
                  </a:lnTo>
                  <a:lnTo>
                    <a:pt x="1734" y="755"/>
                  </a:lnTo>
                  <a:lnTo>
                    <a:pt x="1758" y="809"/>
                  </a:lnTo>
                  <a:lnTo>
                    <a:pt x="1777" y="863"/>
                  </a:lnTo>
                  <a:lnTo>
                    <a:pt x="1777" y="868"/>
                  </a:lnTo>
                  <a:lnTo>
                    <a:pt x="1777" y="872"/>
                  </a:lnTo>
                  <a:lnTo>
                    <a:pt x="1776" y="883"/>
                  </a:lnTo>
                  <a:lnTo>
                    <a:pt x="1767" y="890"/>
                  </a:lnTo>
                  <a:lnTo>
                    <a:pt x="1761" y="903"/>
                  </a:lnTo>
                  <a:lnTo>
                    <a:pt x="1750" y="910"/>
                  </a:lnTo>
                  <a:lnTo>
                    <a:pt x="1734" y="922"/>
                  </a:lnTo>
                  <a:lnTo>
                    <a:pt x="1716" y="930"/>
                  </a:lnTo>
                  <a:lnTo>
                    <a:pt x="1693" y="939"/>
                  </a:lnTo>
                  <a:lnTo>
                    <a:pt x="1660" y="954"/>
                  </a:lnTo>
                  <a:lnTo>
                    <a:pt x="1625" y="955"/>
                  </a:lnTo>
                  <a:lnTo>
                    <a:pt x="1580" y="960"/>
                  </a:lnTo>
                  <a:lnTo>
                    <a:pt x="1531" y="960"/>
                  </a:lnTo>
                  <a:lnTo>
                    <a:pt x="1468" y="960"/>
                  </a:lnTo>
                  <a:lnTo>
                    <a:pt x="1403" y="960"/>
                  </a:lnTo>
                  <a:lnTo>
                    <a:pt x="1382" y="960"/>
                  </a:lnTo>
                  <a:lnTo>
                    <a:pt x="1367" y="960"/>
                  </a:lnTo>
                  <a:lnTo>
                    <a:pt x="1338" y="960"/>
                  </a:lnTo>
                  <a:lnTo>
                    <a:pt x="1309" y="955"/>
                  </a:lnTo>
                  <a:lnTo>
                    <a:pt x="1282" y="955"/>
                  </a:lnTo>
                  <a:lnTo>
                    <a:pt x="1241" y="954"/>
                  </a:lnTo>
                  <a:lnTo>
                    <a:pt x="1205" y="951"/>
                  </a:lnTo>
                  <a:lnTo>
                    <a:pt x="1164" y="939"/>
                  </a:lnTo>
                  <a:lnTo>
                    <a:pt x="1128" y="933"/>
                  </a:lnTo>
                  <a:lnTo>
                    <a:pt x="1089" y="925"/>
                  </a:lnTo>
                  <a:lnTo>
                    <a:pt x="1057" y="915"/>
                  </a:lnTo>
                  <a:lnTo>
                    <a:pt x="1019" y="903"/>
                  </a:lnTo>
                  <a:lnTo>
                    <a:pt x="991" y="887"/>
                  </a:lnTo>
                  <a:lnTo>
                    <a:pt x="968" y="869"/>
                  </a:lnTo>
                  <a:lnTo>
                    <a:pt x="951" y="848"/>
                  </a:lnTo>
                  <a:lnTo>
                    <a:pt x="951" y="839"/>
                  </a:lnTo>
                  <a:lnTo>
                    <a:pt x="951" y="827"/>
                  </a:lnTo>
                  <a:lnTo>
                    <a:pt x="958" y="810"/>
                  </a:lnTo>
                  <a:lnTo>
                    <a:pt x="958" y="789"/>
                  </a:lnTo>
                  <a:lnTo>
                    <a:pt x="961" y="770"/>
                  </a:lnTo>
                  <a:lnTo>
                    <a:pt x="964" y="746"/>
                  </a:lnTo>
                  <a:lnTo>
                    <a:pt x="964" y="717"/>
                  </a:lnTo>
                  <a:lnTo>
                    <a:pt x="968" y="694"/>
                  </a:lnTo>
                  <a:lnTo>
                    <a:pt x="971" y="669"/>
                  </a:lnTo>
                  <a:lnTo>
                    <a:pt x="973" y="641"/>
                  </a:lnTo>
                  <a:lnTo>
                    <a:pt x="977" y="616"/>
                  </a:lnTo>
                  <a:lnTo>
                    <a:pt x="980" y="593"/>
                  </a:lnTo>
                  <a:lnTo>
                    <a:pt x="982" y="570"/>
                  </a:lnTo>
                  <a:lnTo>
                    <a:pt x="986" y="555"/>
                  </a:lnTo>
                  <a:lnTo>
                    <a:pt x="991" y="542"/>
                  </a:lnTo>
                  <a:lnTo>
                    <a:pt x="991" y="531"/>
                  </a:lnTo>
                  <a:lnTo>
                    <a:pt x="986" y="516"/>
                  </a:lnTo>
                  <a:lnTo>
                    <a:pt x="982" y="504"/>
                  </a:lnTo>
                  <a:lnTo>
                    <a:pt x="980" y="489"/>
                  </a:lnTo>
                  <a:lnTo>
                    <a:pt x="977" y="477"/>
                  </a:lnTo>
                  <a:lnTo>
                    <a:pt x="971" y="465"/>
                  </a:lnTo>
                  <a:lnTo>
                    <a:pt x="968" y="450"/>
                  </a:lnTo>
                  <a:lnTo>
                    <a:pt x="961" y="433"/>
                  </a:lnTo>
                  <a:lnTo>
                    <a:pt x="958" y="424"/>
                  </a:lnTo>
                  <a:lnTo>
                    <a:pt x="951" y="413"/>
                  </a:lnTo>
                  <a:lnTo>
                    <a:pt x="945" y="406"/>
                  </a:lnTo>
                  <a:lnTo>
                    <a:pt x="941" y="391"/>
                  </a:lnTo>
                  <a:lnTo>
                    <a:pt x="933" y="388"/>
                  </a:lnTo>
                  <a:lnTo>
                    <a:pt x="927" y="376"/>
                  </a:lnTo>
                  <a:lnTo>
                    <a:pt x="918" y="376"/>
                  </a:lnTo>
                  <a:lnTo>
                    <a:pt x="917" y="371"/>
                  </a:lnTo>
                  <a:lnTo>
                    <a:pt x="847" y="371"/>
                  </a:lnTo>
                  <a:lnTo>
                    <a:pt x="843" y="376"/>
                  </a:lnTo>
                  <a:lnTo>
                    <a:pt x="841" y="376"/>
                  </a:lnTo>
                  <a:lnTo>
                    <a:pt x="837" y="388"/>
                  </a:lnTo>
                  <a:lnTo>
                    <a:pt x="834" y="391"/>
                  </a:lnTo>
                  <a:lnTo>
                    <a:pt x="826" y="406"/>
                  </a:lnTo>
                  <a:lnTo>
                    <a:pt x="822" y="413"/>
                  </a:lnTo>
                  <a:lnTo>
                    <a:pt x="813" y="424"/>
                  </a:lnTo>
                  <a:lnTo>
                    <a:pt x="811" y="433"/>
                  </a:lnTo>
                  <a:lnTo>
                    <a:pt x="805" y="450"/>
                  </a:lnTo>
                  <a:lnTo>
                    <a:pt x="800" y="465"/>
                  </a:lnTo>
                  <a:lnTo>
                    <a:pt x="799" y="477"/>
                  </a:lnTo>
                  <a:lnTo>
                    <a:pt x="794" y="489"/>
                  </a:lnTo>
                  <a:lnTo>
                    <a:pt x="790" y="504"/>
                  </a:lnTo>
                  <a:lnTo>
                    <a:pt x="790" y="516"/>
                  </a:lnTo>
                  <a:lnTo>
                    <a:pt x="790" y="531"/>
                  </a:lnTo>
                  <a:lnTo>
                    <a:pt x="790" y="542"/>
                  </a:lnTo>
                  <a:lnTo>
                    <a:pt x="790" y="555"/>
                  </a:lnTo>
                  <a:lnTo>
                    <a:pt x="790" y="570"/>
                  </a:lnTo>
                  <a:lnTo>
                    <a:pt x="790" y="593"/>
                  </a:lnTo>
                  <a:lnTo>
                    <a:pt x="790" y="616"/>
                  </a:lnTo>
                  <a:lnTo>
                    <a:pt x="794" y="641"/>
                  </a:lnTo>
                  <a:lnTo>
                    <a:pt x="799" y="669"/>
                  </a:lnTo>
                  <a:lnTo>
                    <a:pt x="805" y="717"/>
                  </a:lnTo>
                  <a:lnTo>
                    <a:pt x="805" y="746"/>
                  </a:lnTo>
                  <a:lnTo>
                    <a:pt x="811" y="770"/>
                  </a:lnTo>
                  <a:lnTo>
                    <a:pt x="813" y="789"/>
                  </a:lnTo>
                  <a:lnTo>
                    <a:pt x="813" y="810"/>
                  </a:lnTo>
                  <a:lnTo>
                    <a:pt x="817" y="827"/>
                  </a:lnTo>
                  <a:lnTo>
                    <a:pt x="822" y="839"/>
                  </a:lnTo>
                  <a:lnTo>
                    <a:pt x="822" y="848"/>
                  </a:lnTo>
                  <a:lnTo>
                    <a:pt x="825" y="848"/>
                  </a:lnTo>
                  <a:lnTo>
                    <a:pt x="805" y="869"/>
                  </a:lnTo>
                  <a:lnTo>
                    <a:pt x="782" y="887"/>
                  </a:lnTo>
                  <a:lnTo>
                    <a:pt x="757" y="903"/>
                  </a:lnTo>
                  <a:lnTo>
                    <a:pt x="723" y="915"/>
                  </a:lnTo>
                  <a:lnTo>
                    <a:pt x="686" y="925"/>
                  </a:lnTo>
                  <a:lnTo>
                    <a:pt x="651" y="933"/>
                  </a:lnTo>
                  <a:lnTo>
                    <a:pt x="613" y="939"/>
                  </a:lnTo>
                  <a:lnTo>
                    <a:pt x="571" y="951"/>
                  </a:lnTo>
                  <a:lnTo>
                    <a:pt x="535" y="954"/>
                  </a:lnTo>
                  <a:lnTo>
                    <a:pt x="498" y="955"/>
                  </a:lnTo>
                  <a:lnTo>
                    <a:pt x="464" y="955"/>
                  </a:lnTo>
                  <a:lnTo>
                    <a:pt x="431" y="960"/>
                  </a:lnTo>
                  <a:lnTo>
                    <a:pt x="414" y="960"/>
                  </a:lnTo>
                  <a:lnTo>
                    <a:pt x="393" y="960"/>
                  </a:lnTo>
                  <a:lnTo>
                    <a:pt x="375" y="960"/>
                  </a:lnTo>
                  <a:lnTo>
                    <a:pt x="302" y="960"/>
                  </a:lnTo>
                  <a:lnTo>
                    <a:pt x="245" y="960"/>
                  </a:lnTo>
                  <a:lnTo>
                    <a:pt x="192" y="960"/>
                  </a:lnTo>
                  <a:lnTo>
                    <a:pt x="147" y="955"/>
                  </a:lnTo>
                  <a:lnTo>
                    <a:pt x="110" y="954"/>
                  </a:lnTo>
                  <a:lnTo>
                    <a:pt x="79" y="939"/>
                  </a:lnTo>
                  <a:lnTo>
                    <a:pt x="55" y="930"/>
                  </a:lnTo>
                  <a:lnTo>
                    <a:pt x="35" y="922"/>
                  </a:lnTo>
                  <a:lnTo>
                    <a:pt x="21" y="910"/>
                  </a:lnTo>
                  <a:lnTo>
                    <a:pt x="9" y="903"/>
                  </a:lnTo>
                  <a:lnTo>
                    <a:pt x="2" y="890"/>
                  </a:lnTo>
                  <a:lnTo>
                    <a:pt x="0" y="883"/>
                  </a:lnTo>
                  <a:lnTo>
                    <a:pt x="0" y="872"/>
                  </a:lnTo>
                  <a:lnTo>
                    <a:pt x="0" y="868"/>
                  </a:lnTo>
                  <a:lnTo>
                    <a:pt x="0" y="863"/>
                  </a:lnTo>
                  <a:lnTo>
                    <a:pt x="17" y="809"/>
                  </a:lnTo>
                  <a:lnTo>
                    <a:pt x="39" y="755"/>
                  </a:lnTo>
                  <a:lnTo>
                    <a:pt x="73" y="715"/>
                  </a:lnTo>
                  <a:lnTo>
                    <a:pt x="110" y="684"/>
                  </a:lnTo>
                  <a:lnTo>
                    <a:pt x="154" y="659"/>
                  </a:lnTo>
                  <a:lnTo>
                    <a:pt x="201" y="643"/>
                  </a:lnTo>
                  <a:lnTo>
                    <a:pt x="252" y="635"/>
                  </a:lnTo>
                  <a:lnTo>
                    <a:pt x="302" y="628"/>
                  </a:lnTo>
                  <a:lnTo>
                    <a:pt x="357" y="628"/>
                  </a:lnTo>
                  <a:lnTo>
                    <a:pt x="405" y="628"/>
                  </a:lnTo>
                  <a:lnTo>
                    <a:pt x="453" y="635"/>
                  </a:lnTo>
                  <a:lnTo>
                    <a:pt x="489" y="638"/>
                  </a:lnTo>
                  <a:lnTo>
                    <a:pt x="529" y="643"/>
                  </a:lnTo>
                  <a:lnTo>
                    <a:pt x="556" y="647"/>
                  </a:lnTo>
                  <a:lnTo>
                    <a:pt x="577" y="650"/>
                  </a:lnTo>
                  <a:lnTo>
                    <a:pt x="585" y="650"/>
                  </a:lnTo>
                  <a:lnTo>
                    <a:pt x="588" y="650"/>
                  </a:lnTo>
                  <a:lnTo>
                    <a:pt x="594" y="643"/>
                  </a:lnTo>
                  <a:lnTo>
                    <a:pt x="598" y="638"/>
                  </a:lnTo>
                  <a:lnTo>
                    <a:pt x="606" y="628"/>
                  </a:lnTo>
                  <a:lnTo>
                    <a:pt x="613" y="619"/>
                  </a:lnTo>
                  <a:lnTo>
                    <a:pt x="616" y="611"/>
                  </a:lnTo>
                  <a:lnTo>
                    <a:pt x="627" y="596"/>
                  </a:lnTo>
                  <a:lnTo>
                    <a:pt x="633" y="581"/>
                  </a:lnTo>
                  <a:lnTo>
                    <a:pt x="639" y="569"/>
                  </a:lnTo>
                  <a:lnTo>
                    <a:pt x="645" y="554"/>
                  </a:lnTo>
                  <a:lnTo>
                    <a:pt x="651" y="537"/>
                  </a:lnTo>
                  <a:lnTo>
                    <a:pt x="659" y="530"/>
                  </a:lnTo>
                  <a:lnTo>
                    <a:pt x="662" y="516"/>
                  </a:lnTo>
                  <a:lnTo>
                    <a:pt x="665" y="505"/>
                  </a:lnTo>
                  <a:lnTo>
                    <a:pt x="666" y="498"/>
                  </a:lnTo>
                  <a:lnTo>
                    <a:pt x="669" y="495"/>
                  </a:lnTo>
                  <a:lnTo>
                    <a:pt x="674" y="474"/>
                  </a:lnTo>
                  <a:lnTo>
                    <a:pt x="672" y="442"/>
                  </a:lnTo>
                  <a:lnTo>
                    <a:pt x="669" y="409"/>
                  </a:lnTo>
                  <a:lnTo>
                    <a:pt x="662" y="376"/>
                  </a:lnTo>
                  <a:lnTo>
                    <a:pt x="651" y="336"/>
                  </a:lnTo>
                  <a:lnTo>
                    <a:pt x="639" y="296"/>
                  </a:lnTo>
                  <a:lnTo>
                    <a:pt x="627" y="252"/>
                  </a:lnTo>
                  <a:lnTo>
                    <a:pt x="610" y="211"/>
                  </a:lnTo>
                  <a:lnTo>
                    <a:pt x="594" y="173"/>
                  </a:lnTo>
                  <a:lnTo>
                    <a:pt x="579" y="134"/>
                  </a:lnTo>
                  <a:lnTo>
                    <a:pt x="565" y="93"/>
                  </a:lnTo>
                  <a:lnTo>
                    <a:pt x="551" y="66"/>
                  </a:lnTo>
                  <a:lnTo>
                    <a:pt x="535" y="42"/>
                  </a:lnTo>
                  <a:lnTo>
                    <a:pt x="527" y="21"/>
                  </a:lnTo>
                  <a:lnTo>
                    <a:pt x="520" y="3"/>
                  </a:lnTo>
                  <a:lnTo>
                    <a:pt x="517" y="0"/>
                  </a:lnTo>
                  <a:lnTo>
                    <a:pt x="12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Freeform 30"/>
            <p:cNvSpPr>
              <a:spLocks/>
            </p:cNvSpPr>
            <p:nvPr/>
          </p:nvSpPr>
          <p:spPr bwMode="auto">
            <a:xfrm>
              <a:off x="3878" y="2723"/>
              <a:ext cx="279" cy="189"/>
            </a:xfrm>
            <a:custGeom>
              <a:avLst/>
              <a:gdLst>
                <a:gd name="T0" fmla="*/ 1 w 557"/>
                <a:gd name="T1" fmla="*/ 1 h 377"/>
                <a:gd name="T2" fmla="*/ 1 w 557"/>
                <a:gd name="T3" fmla="*/ 1 h 377"/>
                <a:gd name="T4" fmla="*/ 1 w 557"/>
                <a:gd name="T5" fmla="*/ 1 h 377"/>
                <a:gd name="T6" fmla="*/ 1 w 557"/>
                <a:gd name="T7" fmla="*/ 1 h 377"/>
                <a:gd name="T8" fmla="*/ 1 w 557"/>
                <a:gd name="T9" fmla="*/ 1 h 377"/>
                <a:gd name="T10" fmla="*/ 1 w 557"/>
                <a:gd name="T11" fmla="*/ 1 h 377"/>
                <a:gd name="T12" fmla="*/ 1 w 557"/>
                <a:gd name="T13" fmla="*/ 1 h 377"/>
                <a:gd name="T14" fmla="*/ 1 w 557"/>
                <a:gd name="T15" fmla="*/ 1 h 377"/>
                <a:gd name="T16" fmla="*/ 1 w 557"/>
                <a:gd name="T17" fmla="*/ 1 h 377"/>
                <a:gd name="T18" fmla="*/ 1 w 557"/>
                <a:gd name="T19" fmla="*/ 1 h 377"/>
                <a:gd name="T20" fmla="*/ 1 w 557"/>
                <a:gd name="T21" fmla="*/ 1 h 377"/>
                <a:gd name="T22" fmla="*/ 1 w 557"/>
                <a:gd name="T23" fmla="*/ 1 h 377"/>
                <a:gd name="T24" fmla="*/ 1 w 557"/>
                <a:gd name="T25" fmla="*/ 1 h 377"/>
                <a:gd name="T26" fmla="*/ 1 w 557"/>
                <a:gd name="T27" fmla="*/ 1 h 377"/>
                <a:gd name="T28" fmla="*/ 1 w 557"/>
                <a:gd name="T29" fmla="*/ 1 h 377"/>
                <a:gd name="T30" fmla="*/ 1 w 557"/>
                <a:gd name="T31" fmla="*/ 1 h 377"/>
                <a:gd name="T32" fmla="*/ 1 w 557"/>
                <a:gd name="T33" fmla="*/ 1 h 377"/>
                <a:gd name="T34" fmla="*/ 1 w 557"/>
                <a:gd name="T35" fmla="*/ 1 h 377"/>
                <a:gd name="T36" fmla="*/ 1 w 557"/>
                <a:gd name="T37" fmla="*/ 1 h 377"/>
                <a:gd name="T38" fmla="*/ 1 w 557"/>
                <a:gd name="T39" fmla="*/ 1 h 377"/>
                <a:gd name="T40" fmla="*/ 1 w 557"/>
                <a:gd name="T41" fmla="*/ 1 h 377"/>
                <a:gd name="T42" fmla="*/ 1 w 557"/>
                <a:gd name="T43" fmla="*/ 1 h 377"/>
                <a:gd name="T44" fmla="*/ 1 w 557"/>
                <a:gd name="T45" fmla="*/ 1 h 377"/>
                <a:gd name="T46" fmla="*/ 1 w 557"/>
                <a:gd name="T47" fmla="*/ 1 h 377"/>
                <a:gd name="T48" fmla="*/ 1 w 557"/>
                <a:gd name="T49" fmla="*/ 1 h 377"/>
                <a:gd name="T50" fmla="*/ 1 w 557"/>
                <a:gd name="T51" fmla="*/ 1 h 377"/>
                <a:gd name="T52" fmla="*/ 1 w 557"/>
                <a:gd name="T53" fmla="*/ 1 h 377"/>
                <a:gd name="T54" fmla="*/ 1 w 557"/>
                <a:gd name="T55" fmla="*/ 1 h 377"/>
                <a:gd name="T56" fmla="*/ 1 w 557"/>
                <a:gd name="T57" fmla="*/ 1 h 377"/>
                <a:gd name="T58" fmla="*/ 1 w 557"/>
                <a:gd name="T59" fmla="*/ 1 h 377"/>
                <a:gd name="T60" fmla="*/ 1 w 557"/>
                <a:gd name="T61" fmla="*/ 1 h 377"/>
                <a:gd name="T62" fmla="*/ 1 w 557"/>
                <a:gd name="T63" fmla="*/ 1 h 377"/>
                <a:gd name="T64" fmla="*/ 1 w 557"/>
                <a:gd name="T65" fmla="*/ 1 h 377"/>
                <a:gd name="T66" fmla="*/ 1 w 557"/>
                <a:gd name="T67" fmla="*/ 1 h 377"/>
                <a:gd name="T68" fmla="*/ 1 w 557"/>
                <a:gd name="T69" fmla="*/ 1 h 377"/>
                <a:gd name="T70" fmla="*/ 1 w 557"/>
                <a:gd name="T71" fmla="*/ 1 h 377"/>
                <a:gd name="T72" fmla="*/ 1 w 557"/>
                <a:gd name="T73" fmla="*/ 1 h 377"/>
                <a:gd name="T74" fmla="*/ 0 w 557"/>
                <a:gd name="T75" fmla="*/ 1 h 377"/>
                <a:gd name="T76" fmla="*/ 1 w 557"/>
                <a:gd name="T77" fmla="*/ 1 h 377"/>
                <a:gd name="T78" fmla="*/ 1 w 557"/>
                <a:gd name="T79" fmla="*/ 1 h 377"/>
                <a:gd name="T80" fmla="*/ 1 w 557"/>
                <a:gd name="T81" fmla="*/ 1 h 377"/>
                <a:gd name="T82" fmla="*/ 1 w 557"/>
                <a:gd name="T83" fmla="*/ 1 h 377"/>
                <a:gd name="T84" fmla="*/ 1 w 557"/>
                <a:gd name="T85" fmla="*/ 1 h 377"/>
                <a:gd name="T86" fmla="*/ 1 w 557"/>
                <a:gd name="T87" fmla="*/ 1 h 377"/>
                <a:gd name="T88" fmla="*/ 1 w 557"/>
                <a:gd name="T89" fmla="*/ 1 h 377"/>
                <a:gd name="T90" fmla="*/ 1 w 557"/>
                <a:gd name="T91" fmla="*/ 1 h 377"/>
                <a:gd name="T92" fmla="*/ 1 w 557"/>
                <a:gd name="T93" fmla="*/ 1 h 377"/>
                <a:gd name="T94" fmla="*/ 1 w 557"/>
                <a:gd name="T95" fmla="*/ 1 h 377"/>
                <a:gd name="T96" fmla="*/ 1 w 557"/>
                <a:gd name="T97" fmla="*/ 1 h 37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57"/>
                <a:gd name="T148" fmla="*/ 0 h 377"/>
                <a:gd name="T149" fmla="*/ 557 w 557"/>
                <a:gd name="T150" fmla="*/ 377 h 37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57" h="377">
                  <a:moveTo>
                    <a:pt x="346" y="306"/>
                  </a:moveTo>
                  <a:lnTo>
                    <a:pt x="356" y="318"/>
                  </a:lnTo>
                  <a:lnTo>
                    <a:pt x="365" y="336"/>
                  </a:lnTo>
                  <a:lnTo>
                    <a:pt x="380" y="345"/>
                  </a:lnTo>
                  <a:lnTo>
                    <a:pt x="390" y="356"/>
                  </a:lnTo>
                  <a:lnTo>
                    <a:pt x="402" y="364"/>
                  </a:lnTo>
                  <a:lnTo>
                    <a:pt x="415" y="370"/>
                  </a:lnTo>
                  <a:lnTo>
                    <a:pt x="427" y="374"/>
                  </a:lnTo>
                  <a:lnTo>
                    <a:pt x="438" y="377"/>
                  </a:lnTo>
                  <a:lnTo>
                    <a:pt x="451" y="377"/>
                  </a:lnTo>
                  <a:lnTo>
                    <a:pt x="464" y="377"/>
                  </a:lnTo>
                  <a:lnTo>
                    <a:pt x="473" y="377"/>
                  </a:lnTo>
                  <a:lnTo>
                    <a:pt x="486" y="377"/>
                  </a:lnTo>
                  <a:lnTo>
                    <a:pt x="489" y="377"/>
                  </a:lnTo>
                  <a:lnTo>
                    <a:pt x="495" y="377"/>
                  </a:lnTo>
                  <a:lnTo>
                    <a:pt x="497" y="377"/>
                  </a:lnTo>
                  <a:lnTo>
                    <a:pt x="498" y="377"/>
                  </a:lnTo>
                  <a:lnTo>
                    <a:pt x="519" y="374"/>
                  </a:lnTo>
                  <a:lnTo>
                    <a:pt x="535" y="365"/>
                  </a:lnTo>
                  <a:lnTo>
                    <a:pt x="548" y="353"/>
                  </a:lnTo>
                  <a:lnTo>
                    <a:pt x="554" y="338"/>
                  </a:lnTo>
                  <a:lnTo>
                    <a:pt x="557" y="318"/>
                  </a:lnTo>
                  <a:lnTo>
                    <a:pt x="557" y="294"/>
                  </a:lnTo>
                  <a:lnTo>
                    <a:pt x="554" y="274"/>
                  </a:lnTo>
                  <a:lnTo>
                    <a:pt x="548" y="246"/>
                  </a:lnTo>
                  <a:lnTo>
                    <a:pt x="541" y="225"/>
                  </a:lnTo>
                  <a:lnTo>
                    <a:pt x="533" y="199"/>
                  </a:lnTo>
                  <a:lnTo>
                    <a:pt x="527" y="179"/>
                  </a:lnTo>
                  <a:lnTo>
                    <a:pt x="519" y="158"/>
                  </a:lnTo>
                  <a:lnTo>
                    <a:pt x="509" y="140"/>
                  </a:lnTo>
                  <a:lnTo>
                    <a:pt x="503" y="126"/>
                  </a:lnTo>
                  <a:lnTo>
                    <a:pt x="498" y="120"/>
                  </a:lnTo>
                  <a:lnTo>
                    <a:pt x="498" y="119"/>
                  </a:lnTo>
                  <a:lnTo>
                    <a:pt x="473" y="78"/>
                  </a:lnTo>
                  <a:lnTo>
                    <a:pt x="448" y="49"/>
                  </a:lnTo>
                  <a:lnTo>
                    <a:pt x="427" y="22"/>
                  </a:lnTo>
                  <a:lnTo>
                    <a:pt x="409" y="13"/>
                  </a:lnTo>
                  <a:lnTo>
                    <a:pt x="390" y="4"/>
                  </a:lnTo>
                  <a:lnTo>
                    <a:pt x="374" y="0"/>
                  </a:lnTo>
                  <a:lnTo>
                    <a:pt x="362" y="3"/>
                  </a:lnTo>
                  <a:lnTo>
                    <a:pt x="346" y="4"/>
                  </a:lnTo>
                  <a:lnTo>
                    <a:pt x="338" y="15"/>
                  </a:lnTo>
                  <a:lnTo>
                    <a:pt x="323" y="22"/>
                  </a:lnTo>
                  <a:lnTo>
                    <a:pt x="316" y="37"/>
                  </a:lnTo>
                  <a:lnTo>
                    <a:pt x="311" y="43"/>
                  </a:lnTo>
                  <a:lnTo>
                    <a:pt x="303" y="49"/>
                  </a:lnTo>
                  <a:lnTo>
                    <a:pt x="303" y="62"/>
                  </a:lnTo>
                  <a:lnTo>
                    <a:pt x="299" y="68"/>
                  </a:lnTo>
                  <a:lnTo>
                    <a:pt x="287" y="81"/>
                  </a:lnTo>
                  <a:lnTo>
                    <a:pt x="287" y="78"/>
                  </a:lnTo>
                  <a:lnTo>
                    <a:pt x="285" y="75"/>
                  </a:lnTo>
                  <a:lnTo>
                    <a:pt x="284" y="63"/>
                  </a:lnTo>
                  <a:lnTo>
                    <a:pt x="281" y="54"/>
                  </a:lnTo>
                  <a:lnTo>
                    <a:pt x="272" y="48"/>
                  </a:lnTo>
                  <a:lnTo>
                    <a:pt x="267" y="37"/>
                  </a:lnTo>
                  <a:lnTo>
                    <a:pt x="258" y="22"/>
                  </a:lnTo>
                  <a:lnTo>
                    <a:pt x="246" y="15"/>
                  </a:lnTo>
                  <a:lnTo>
                    <a:pt x="234" y="7"/>
                  </a:lnTo>
                  <a:lnTo>
                    <a:pt x="223" y="4"/>
                  </a:lnTo>
                  <a:lnTo>
                    <a:pt x="207" y="4"/>
                  </a:lnTo>
                  <a:lnTo>
                    <a:pt x="189" y="15"/>
                  </a:lnTo>
                  <a:lnTo>
                    <a:pt x="163" y="22"/>
                  </a:lnTo>
                  <a:lnTo>
                    <a:pt x="143" y="48"/>
                  </a:lnTo>
                  <a:lnTo>
                    <a:pt x="115" y="69"/>
                  </a:lnTo>
                  <a:lnTo>
                    <a:pt x="88" y="105"/>
                  </a:lnTo>
                  <a:lnTo>
                    <a:pt x="88" y="108"/>
                  </a:lnTo>
                  <a:lnTo>
                    <a:pt x="80" y="117"/>
                  </a:lnTo>
                  <a:lnTo>
                    <a:pt x="69" y="126"/>
                  </a:lnTo>
                  <a:lnTo>
                    <a:pt x="62" y="143"/>
                  </a:lnTo>
                  <a:lnTo>
                    <a:pt x="54" y="161"/>
                  </a:lnTo>
                  <a:lnTo>
                    <a:pt x="42" y="184"/>
                  </a:lnTo>
                  <a:lnTo>
                    <a:pt x="32" y="207"/>
                  </a:lnTo>
                  <a:lnTo>
                    <a:pt x="21" y="229"/>
                  </a:lnTo>
                  <a:lnTo>
                    <a:pt x="9" y="252"/>
                  </a:lnTo>
                  <a:lnTo>
                    <a:pt x="4" y="276"/>
                  </a:lnTo>
                  <a:lnTo>
                    <a:pt x="0" y="296"/>
                  </a:lnTo>
                  <a:lnTo>
                    <a:pt x="0" y="318"/>
                  </a:lnTo>
                  <a:lnTo>
                    <a:pt x="6" y="338"/>
                  </a:lnTo>
                  <a:lnTo>
                    <a:pt x="14" y="347"/>
                  </a:lnTo>
                  <a:lnTo>
                    <a:pt x="32" y="359"/>
                  </a:lnTo>
                  <a:lnTo>
                    <a:pt x="50" y="365"/>
                  </a:lnTo>
                  <a:lnTo>
                    <a:pt x="54" y="365"/>
                  </a:lnTo>
                  <a:lnTo>
                    <a:pt x="56" y="365"/>
                  </a:lnTo>
                  <a:lnTo>
                    <a:pt x="62" y="367"/>
                  </a:lnTo>
                  <a:lnTo>
                    <a:pt x="68" y="367"/>
                  </a:lnTo>
                  <a:lnTo>
                    <a:pt x="78" y="370"/>
                  </a:lnTo>
                  <a:lnTo>
                    <a:pt x="88" y="373"/>
                  </a:lnTo>
                  <a:lnTo>
                    <a:pt x="98" y="373"/>
                  </a:lnTo>
                  <a:lnTo>
                    <a:pt x="109" y="370"/>
                  </a:lnTo>
                  <a:lnTo>
                    <a:pt x="125" y="367"/>
                  </a:lnTo>
                  <a:lnTo>
                    <a:pt x="137" y="365"/>
                  </a:lnTo>
                  <a:lnTo>
                    <a:pt x="152" y="359"/>
                  </a:lnTo>
                  <a:lnTo>
                    <a:pt x="163" y="353"/>
                  </a:lnTo>
                  <a:lnTo>
                    <a:pt x="181" y="345"/>
                  </a:lnTo>
                  <a:lnTo>
                    <a:pt x="193" y="336"/>
                  </a:lnTo>
                  <a:lnTo>
                    <a:pt x="207" y="318"/>
                  </a:lnTo>
                  <a:lnTo>
                    <a:pt x="219" y="306"/>
                  </a:lnTo>
                  <a:lnTo>
                    <a:pt x="346" y="3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9" name="Freeform 31"/>
            <p:cNvSpPr>
              <a:spLocks/>
            </p:cNvSpPr>
            <p:nvPr/>
          </p:nvSpPr>
          <p:spPr bwMode="auto">
            <a:xfrm>
              <a:off x="3878" y="2723"/>
              <a:ext cx="279" cy="189"/>
            </a:xfrm>
            <a:custGeom>
              <a:avLst/>
              <a:gdLst>
                <a:gd name="T0" fmla="*/ 1 w 557"/>
                <a:gd name="T1" fmla="*/ 1 h 377"/>
                <a:gd name="T2" fmla="*/ 1 w 557"/>
                <a:gd name="T3" fmla="*/ 1 h 377"/>
                <a:gd name="T4" fmla="*/ 1 w 557"/>
                <a:gd name="T5" fmla="*/ 1 h 377"/>
                <a:gd name="T6" fmla="*/ 1 w 557"/>
                <a:gd name="T7" fmla="*/ 1 h 377"/>
                <a:gd name="T8" fmla="*/ 1 w 557"/>
                <a:gd name="T9" fmla="*/ 1 h 377"/>
                <a:gd name="T10" fmla="*/ 1 w 557"/>
                <a:gd name="T11" fmla="*/ 1 h 377"/>
                <a:gd name="T12" fmla="*/ 1 w 557"/>
                <a:gd name="T13" fmla="*/ 1 h 377"/>
                <a:gd name="T14" fmla="*/ 1 w 557"/>
                <a:gd name="T15" fmla="*/ 1 h 377"/>
                <a:gd name="T16" fmla="*/ 1 w 557"/>
                <a:gd name="T17" fmla="*/ 1 h 377"/>
                <a:gd name="T18" fmla="*/ 1 w 557"/>
                <a:gd name="T19" fmla="*/ 1 h 377"/>
                <a:gd name="T20" fmla="*/ 1 w 557"/>
                <a:gd name="T21" fmla="*/ 1 h 377"/>
                <a:gd name="T22" fmla="*/ 1 w 557"/>
                <a:gd name="T23" fmla="*/ 1 h 377"/>
                <a:gd name="T24" fmla="*/ 1 w 557"/>
                <a:gd name="T25" fmla="*/ 1 h 377"/>
                <a:gd name="T26" fmla="*/ 1 w 557"/>
                <a:gd name="T27" fmla="*/ 1 h 377"/>
                <a:gd name="T28" fmla="*/ 1 w 557"/>
                <a:gd name="T29" fmla="*/ 1 h 377"/>
                <a:gd name="T30" fmla="*/ 1 w 557"/>
                <a:gd name="T31" fmla="*/ 1 h 377"/>
                <a:gd name="T32" fmla="*/ 1 w 557"/>
                <a:gd name="T33" fmla="*/ 1 h 377"/>
                <a:gd name="T34" fmla="*/ 1 w 557"/>
                <a:gd name="T35" fmla="*/ 1 h 377"/>
                <a:gd name="T36" fmla="*/ 1 w 557"/>
                <a:gd name="T37" fmla="*/ 1 h 377"/>
                <a:gd name="T38" fmla="*/ 1 w 557"/>
                <a:gd name="T39" fmla="*/ 1 h 377"/>
                <a:gd name="T40" fmla="*/ 1 w 557"/>
                <a:gd name="T41" fmla="*/ 1 h 377"/>
                <a:gd name="T42" fmla="*/ 1 w 557"/>
                <a:gd name="T43" fmla="*/ 1 h 377"/>
                <a:gd name="T44" fmla="*/ 1 w 557"/>
                <a:gd name="T45" fmla="*/ 1 h 377"/>
                <a:gd name="T46" fmla="*/ 1 w 557"/>
                <a:gd name="T47" fmla="*/ 1 h 377"/>
                <a:gd name="T48" fmla="*/ 1 w 557"/>
                <a:gd name="T49" fmla="*/ 1 h 377"/>
                <a:gd name="T50" fmla="*/ 1 w 557"/>
                <a:gd name="T51" fmla="*/ 1 h 377"/>
                <a:gd name="T52" fmla="*/ 1 w 557"/>
                <a:gd name="T53" fmla="*/ 1 h 377"/>
                <a:gd name="T54" fmla="*/ 1 w 557"/>
                <a:gd name="T55" fmla="*/ 1 h 377"/>
                <a:gd name="T56" fmla="*/ 1 w 557"/>
                <a:gd name="T57" fmla="*/ 1 h 377"/>
                <a:gd name="T58" fmla="*/ 1 w 557"/>
                <a:gd name="T59" fmla="*/ 1 h 377"/>
                <a:gd name="T60" fmla="*/ 1 w 557"/>
                <a:gd name="T61" fmla="*/ 1 h 377"/>
                <a:gd name="T62" fmla="*/ 1 w 557"/>
                <a:gd name="T63" fmla="*/ 1 h 377"/>
                <a:gd name="T64" fmla="*/ 1 w 557"/>
                <a:gd name="T65" fmla="*/ 1 h 377"/>
                <a:gd name="T66" fmla="*/ 1 w 557"/>
                <a:gd name="T67" fmla="*/ 1 h 377"/>
                <a:gd name="T68" fmla="*/ 1 w 557"/>
                <a:gd name="T69" fmla="*/ 1 h 377"/>
                <a:gd name="T70" fmla="*/ 1 w 557"/>
                <a:gd name="T71" fmla="*/ 1 h 377"/>
                <a:gd name="T72" fmla="*/ 1 w 557"/>
                <a:gd name="T73" fmla="*/ 1 h 377"/>
                <a:gd name="T74" fmla="*/ 0 w 557"/>
                <a:gd name="T75" fmla="*/ 1 h 377"/>
                <a:gd name="T76" fmla="*/ 1 w 557"/>
                <a:gd name="T77" fmla="*/ 1 h 377"/>
                <a:gd name="T78" fmla="*/ 1 w 557"/>
                <a:gd name="T79" fmla="*/ 1 h 377"/>
                <a:gd name="T80" fmla="*/ 1 w 557"/>
                <a:gd name="T81" fmla="*/ 1 h 377"/>
                <a:gd name="T82" fmla="*/ 1 w 557"/>
                <a:gd name="T83" fmla="*/ 1 h 377"/>
                <a:gd name="T84" fmla="*/ 1 w 557"/>
                <a:gd name="T85" fmla="*/ 1 h 377"/>
                <a:gd name="T86" fmla="*/ 1 w 557"/>
                <a:gd name="T87" fmla="*/ 1 h 377"/>
                <a:gd name="T88" fmla="*/ 1 w 557"/>
                <a:gd name="T89" fmla="*/ 1 h 377"/>
                <a:gd name="T90" fmla="*/ 1 w 557"/>
                <a:gd name="T91" fmla="*/ 1 h 377"/>
                <a:gd name="T92" fmla="*/ 1 w 557"/>
                <a:gd name="T93" fmla="*/ 1 h 377"/>
                <a:gd name="T94" fmla="*/ 1 w 557"/>
                <a:gd name="T95" fmla="*/ 1 h 37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57"/>
                <a:gd name="T145" fmla="*/ 0 h 377"/>
                <a:gd name="T146" fmla="*/ 557 w 557"/>
                <a:gd name="T147" fmla="*/ 377 h 37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7" h="377">
                  <a:moveTo>
                    <a:pt x="346" y="306"/>
                  </a:moveTo>
                  <a:lnTo>
                    <a:pt x="356" y="318"/>
                  </a:lnTo>
                  <a:lnTo>
                    <a:pt x="365" y="336"/>
                  </a:lnTo>
                  <a:lnTo>
                    <a:pt x="380" y="345"/>
                  </a:lnTo>
                  <a:lnTo>
                    <a:pt x="390" y="356"/>
                  </a:lnTo>
                  <a:lnTo>
                    <a:pt x="402" y="364"/>
                  </a:lnTo>
                  <a:lnTo>
                    <a:pt x="415" y="370"/>
                  </a:lnTo>
                  <a:lnTo>
                    <a:pt x="427" y="374"/>
                  </a:lnTo>
                  <a:lnTo>
                    <a:pt x="438" y="377"/>
                  </a:lnTo>
                  <a:lnTo>
                    <a:pt x="451" y="377"/>
                  </a:lnTo>
                  <a:lnTo>
                    <a:pt x="464" y="377"/>
                  </a:lnTo>
                  <a:lnTo>
                    <a:pt x="473" y="377"/>
                  </a:lnTo>
                  <a:lnTo>
                    <a:pt x="486" y="377"/>
                  </a:lnTo>
                  <a:lnTo>
                    <a:pt x="489" y="377"/>
                  </a:lnTo>
                  <a:lnTo>
                    <a:pt x="495" y="377"/>
                  </a:lnTo>
                  <a:lnTo>
                    <a:pt x="497" y="377"/>
                  </a:lnTo>
                  <a:lnTo>
                    <a:pt x="498" y="377"/>
                  </a:lnTo>
                  <a:lnTo>
                    <a:pt x="519" y="374"/>
                  </a:lnTo>
                  <a:lnTo>
                    <a:pt x="535" y="365"/>
                  </a:lnTo>
                  <a:lnTo>
                    <a:pt x="548" y="353"/>
                  </a:lnTo>
                  <a:lnTo>
                    <a:pt x="554" y="338"/>
                  </a:lnTo>
                  <a:lnTo>
                    <a:pt x="557" y="318"/>
                  </a:lnTo>
                  <a:lnTo>
                    <a:pt x="557" y="294"/>
                  </a:lnTo>
                  <a:lnTo>
                    <a:pt x="554" y="274"/>
                  </a:lnTo>
                  <a:lnTo>
                    <a:pt x="548" y="246"/>
                  </a:lnTo>
                  <a:lnTo>
                    <a:pt x="541" y="225"/>
                  </a:lnTo>
                  <a:lnTo>
                    <a:pt x="533" y="199"/>
                  </a:lnTo>
                  <a:lnTo>
                    <a:pt x="527" y="179"/>
                  </a:lnTo>
                  <a:lnTo>
                    <a:pt x="519" y="158"/>
                  </a:lnTo>
                  <a:lnTo>
                    <a:pt x="509" y="140"/>
                  </a:lnTo>
                  <a:lnTo>
                    <a:pt x="503" y="126"/>
                  </a:lnTo>
                  <a:lnTo>
                    <a:pt x="498" y="120"/>
                  </a:lnTo>
                  <a:lnTo>
                    <a:pt x="498" y="119"/>
                  </a:lnTo>
                  <a:lnTo>
                    <a:pt x="473" y="78"/>
                  </a:lnTo>
                  <a:lnTo>
                    <a:pt x="448" y="49"/>
                  </a:lnTo>
                  <a:lnTo>
                    <a:pt x="427" y="22"/>
                  </a:lnTo>
                  <a:lnTo>
                    <a:pt x="409" y="13"/>
                  </a:lnTo>
                  <a:lnTo>
                    <a:pt x="390" y="4"/>
                  </a:lnTo>
                  <a:lnTo>
                    <a:pt x="374" y="0"/>
                  </a:lnTo>
                  <a:lnTo>
                    <a:pt x="362" y="3"/>
                  </a:lnTo>
                  <a:lnTo>
                    <a:pt x="346" y="4"/>
                  </a:lnTo>
                  <a:lnTo>
                    <a:pt x="338" y="15"/>
                  </a:lnTo>
                  <a:lnTo>
                    <a:pt x="323" y="22"/>
                  </a:lnTo>
                  <a:lnTo>
                    <a:pt x="316" y="37"/>
                  </a:lnTo>
                  <a:lnTo>
                    <a:pt x="311" y="43"/>
                  </a:lnTo>
                  <a:lnTo>
                    <a:pt x="303" y="49"/>
                  </a:lnTo>
                  <a:lnTo>
                    <a:pt x="303" y="62"/>
                  </a:lnTo>
                  <a:lnTo>
                    <a:pt x="299" y="68"/>
                  </a:lnTo>
                  <a:lnTo>
                    <a:pt x="287" y="81"/>
                  </a:lnTo>
                  <a:lnTo>
                    <a:pt x="287" y="78"/>
                  </a:lnTo>
                  <a:lnTo>
                    <a:pt x="285" y="75"/>
                  </a:lnTo>
                  <a:lnTo>
                    <a:pt x="284" y="63"/>
                  </a:lnTo>
                  <a:lnTo>
                    <a:pt x="281" y="54"/>
                  </a:lnTo>
                  <a:lnTo>
                    <a:pt x="272" y="48"/>
                  </a:lnTo>
                  <a:lnTo>
                    <a:pt x="267" y="37"/>
                  </a:lnTo>
                  <a:lnTo>
                    <a:pt x="258" y="22"/>
                  </a:lnTo>
                  <a:lnTo>
                    <a:pt x="246" y="15"/>
                  </a:lnTo>
                  <a:lnTo>
                    <a:pt x="234" y="7"/>
                  </a:lnTo>
                  <a:lnTo>
                    <a:pt x="223" y="4"/>
                  </a:lnTo>
                  <a:lnTo>
                    <a:pt x="207" y="4"/>
                  </a:lnTo>
                  <a:lnTo>
                    <a:pt x="189" y="15"/>
                  </a:lnTo>
                  <a:lnTo>
                    <a:pt x="163" y="22"/>
                  </a:lnTo>
                  <a:lnTo>
                    <a:pt x="143" y="48"/>
                  </a:lnTo>
                  <a:lnTo>
                    <a:pt x="115" y="69"/>
                  </a:lnTo>
                  <a:lnTo>
                    <a:pt x="88" y="105"/>
                  </a:lnTo>
                  <a:lnTo>
                    <a:pt x="88" y="108"/>
                  </a:lnTo>
                  <a:lnTo>
                    <a:pt x="80" y="117"/>
                  </a:lnTo>
                  <a:lnTo>
                    <a:pt x="69" y="126"/>
                  </a:lnTo>
                  <a:lnTo>
                    <a:pt x="62" y="143"/>
                  </a:lnTo>
                  <a:lnTo>
                    <a:pt x="54" y="161"/>
                  </a:lnTo>
                  <a:lnTo>
                    <a:pt x="42" y="184"/>
                  </a:lnTo>
                  <a:lnTo>
                    <a:pt x="32" y="207"/>
                  </a:lnTo>
                  <a:lnTo>
                    <a:pt x="21" y="229"/>
                  </a:lnTo>
                  <a:lnTo>
                    <a:pt x="9" y="252"/>
                  </a:lnTo>
                  <a:lnTo>
                    <a:pt x="4" y="276"/>
                  </a:lnTo>
                  <a:lnTo>
                    <a:pt x="0" y="296"/>
                  </a:lnTo>
                  <a:lnTo>
                    <a:pt x="0" y="318"/>
                  </a:lnTo>
                  <a:lnTo>
                    <a:pt x="6" y="338"/>
                  </a:lnTo>
                  <a:lnTo>
                    <a:pt x="14" y="347"/>
                  </a:lnTo>
                  <a:lnTo>
                    <a:pt x="32" y="359"/>
                  </a:lnTo>
                  <a:lnTo>
                    <a:pt x="50" y="365"/>
                  </a:lnTo>
                  <a:lnTo>
                    <a:pt x="54" y="365"/>
                  </a:lnTo>
                  <a:lnTo>
                    <a:pt x="56" y="365"/>
                  </a:lnTo>
                  <a:lnTo>
                    <a:pt x="62" y="367"/>
                  </a:lnTo>
                  <a:lnTo>
                    <a:pt x="68" y="367"/>
                  </a:lnTo>
                  <a:lnTo>
                    <a:pt x="78" y="370"/>
                  </a:lnTo>
                  <a:lnTo>
                    <a:pt x="88" y="373"/>
                  </a:lnTo>
                  <a:lnTo>
                    <a:pt x="98" y="373"/>
                  </a:lnTo>
                  <a:lnTo>
                    <a:pt x="109" y="370"/>
                  </a:lnTo>
                  <a:lnTo>
                    <a:pt x="125" y="367"/>
                  </a:lnTo>
                  <a:lnTo>
                    <a:pt x="137" y="365"/>
                  </a:lnTo>
                  <a:lnTo>
                    <a:pt x="152" y="359"/>
                  </a:lnTo>
                  <a:lnTo>
                    <a:pt x="163" y="353"/>
                  </a:lnTo>
                  <a:lnTo>
                    <a:pt x="181" y="345"/>
                  </a:lnTo>
                  <a:lnTo>
                    <a:pt x="193" y="336"/>
                  </a:lnTo>
                  <a:lnTo>
                    <a:pt x="207" y="318"/>
                  </a:lnTo>
                  <a:lnTo>
                    <a:pt x="219" y="306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0" name="Freeform 32"/>
            <p:cNvSpPr>
              <a:spLocks/>
            </p:cNvSpPr>
            <p:nvPr/>
          </p:nvSpPr>
          <p:spPr bwMode="auto">
            <a:xfrm>
              <a:off x="3646" y="3203"/>
              <a:ext cx="82" cy="142"/>
            </a:xfrm>
            <a:custGeom>
              <a:avLst/>
              <a:gdLst>
                <a:gd name="T0" fmla="*/ 1 w 164"/>
                <a:gd name="T1" fmla="*/ 1 h 282"/>
                <a:gd name="T2" fmla="*/ 0 w 164"/>
                <a:gd name="T3" fmla="*/ 1 h 282"/>
                <a:gd name="T4" fmla="*/ 1 w 164"/>
                <a:gd name="T5" fmla="*/ 1 h 282"/>
                <a:gd name="T6" fmla="*/ 1 w 164"/>
                <a:gd name="T7" fmla="*/ 0 h 282"/>
                <a:gd name="T8" fmla="*/ 1 w 164"/>
                <a:gd name="T9" fmla="*/ 1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282"/>
                <a:gd name="T17" fmla="*/ 164 w 164"/>
                <a:gd name="T18" fmla="*/ 282 h 2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282">
                  <a:moveTo>
                    <a:pt x="23" y="45"/>
                  </a:moveTo>
                  <a:lnTo>
                    <a:pt x="0" y="257"/>
                  </a:lnTo>
                  <a:lnTo>
                    <a:pt x="104" y="282"/>
                  </a:lnTo>
                  <a:lnTo>
                    <a:pt x="164" y="0"/>
                  </a:lnTo>
                  <a:lnTo>
                    <a:pt x="23" y="45"/>
                  </a:lnTo>
                  <a:close/>
                </a:path>
              </a:pathLst>
            </a:custGeom>
            <a:solidFill>
              <a:srgbClr val="FFFFFF"/>
            </a:solidFill>
            <a:ln w="428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Freeform 33"/>
            <p:cNvSpPr>
              <a:spLocks/>
            </p:cNvSpPr>
            <p:nvPr/>
          </p:nvSpPr>
          <p:spPr bwMode="auto">
            <a:xfrm>
              <a:off x="4341" y="3108"/>
              <a:ext cx="105" cy="149"/>
            </a:xfrm>
            <a:custGeom>
              <a:avLst/>
              <a:gdLst>
                <a:gd name="T0" fmla="*/ 1 w 210"/>
                <a:gd name="T1" fmla="*/ 1 h 297"/>
                <a:gd name="T2" fmla="*/ 0 w 210"/>
                <a:gd name="T3" fmla="*/ 0 h 297"/>
                <a:gd name="T4" fmla="*/ 1 w 210"/>
                <a:gd name="T5" fmla="*/ 0 h 297"/>
                <a:gd name="T6" fmla="*/ 1 w 210"/>
                <a:gd name="T7" fmla="*/ 1 h 297"/>
                <a:gd name="T8" fmla="*/ 1 w 210"/>
                <a:gd name="T9" fmla="*/ 1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0"/>
                <a:gd name="T16" fmla="*/ 0 h 297"/>
                <a:gd name="T17" fmla="*/ 210 w 210"/>
                <a:gd name="T18" fmla="*/ 297 h 2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0" h="297">
                  <a:moveTo>
                    <a:pt x="107" y="297"/>
                  </a:moveTo>
                  <a:lnTo>
                    <a:pt x="0" y="0"/>
                  </a:lnTo>
                  <a:lnTo>
                    <a:pt x="153" y="0"/>
                  </a:lnTo>
                  <a:lnTo>
                    <a:pt x="210" y="200"/>
                  </a:lnTo>
                  <a:lnTo>
                    <a:pt x="107" y="297"/>
                  </a:lnTo>
                  <a:close/>
                </a:path>
              </a:pathLst>
            </a:custGeom>
            <a:solidFill>
              <a:srgbClr val="FFFFFF"/>
            </a:solidFill>
            <a:ln w="428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2" name="Freeform 34"/>
            <p:cNvSpPr>
              <a:spLocks/>
            </p:cNvSpPr>
            <p:nvPr/>
          </p:nvSpPr>
          <p:spPr bwMode="auto">
            <a:xfrm>
              <a:off x="3982" y="2801"/>
              <a:ext cx="35" cy="45"/>
            </a:xfrm>
            <a:custGeom>
              <a:avLst/>
              <a:gdLst>
                <a:gd name="T0" fmla="*/ 1 w 69"/>
                <a:gd name="T1" fmla="*/ 1 h 89"/>
                <a:gd name="T2" fmla="*/ 1 w 69"/>
                <a:gd name="T3" fmla="*/ 1 h 89"/>
                <a:gd name="T4" fmla="*/ 1 w 69"/>
                <a:gd name="T5" fmla="*/ 1 h 89"/>
                <a:gd name="T6" fmla="*/ 1 w 69"/>
                <a:gd name="T7" fmla="*/ 1 h 89"/>
                <a:gd name="T8" fmla="*/ 1 w 69"/>
                <a:gd name="T9" fmla="*/ 1 h 89"/>
                <a:gd name="T10" fmla="*/ 1 w 69"/>
                <a:gd name="T11" fmla="*/ 1 h 89"/>
                <a:gd name="T12" fmla="*/ 1 w 69"/>
                <a:gd name="T13" fmla="*/ 1 h 89"/>
                <a:gd name="T14" fmla="*/ 1 w 69"/>
                <a:gd name="T15" fmla="*/ 1 h 89"/>
                <a:gd name="T16" fmla="*/ 1 w 69"/>
                <a:gd name="T17" fmla="*/ 1 h 89"/>
                <a:gd name="T18" fmla="*/ 1 w 69"/>
                <a:gd name="T19" fmla="*/ 1 h 89"/>
                <a:gd name="T20" fmla="*/ 1 w 69"/>
                <a:gd name="T21" fmla="*/ 1 h 89"/>
                <a:gd name="T22" fmla="*/ 1 w 69"/>
                <a:gd name="T23" fmla="*/ 1 h 89"/>
                <a:gd name="T24" fmla="*/ 1 w 69"/>
                <a:gd name="T25" fmla="*/ 1 h 89"/>
                <a:gd name="T26" fmla="*/ 1 w 69"/>
                <a:gd name="T27" fmla="*/ 1 h 89"/>
                <a:gd name="T28" fmla="*/ 1 w 69"/>
                <a:gd name="T29" fmla="*/ 1 h 89"/>
                <a:gd name="T30" fmla="*/ 1 w 69"/>
                <a:gd name="T31" fmla="*/ 1 h 89"/>
                <a:gd name="T32" fmla="*/ 1 w 69"/>
                <a:gd name="T33" fmla="*/ 1 h 89"/>
                <a:gd name="T34" fmla="*/ 1 w 69"/>
                <a:gd name="T35" fmla="*/ 1 h 89"/>
                <a:gd name="T36" fmla="*/ 1 w 69"/>
                <a:gd name="T37" fmla="*/ 1 h 89"/>
                <a:gd name="T38" fmla="*/ 1 w 69"/>
                <a:gd name="T39" fmla="*/ 1 h 89"/>
                <a:gd name="T40" fmla="*/ 1 w 69"/>
                <a:gd name="T41" fmla="*/ 1 h 89"/>
                <a:gd name="T42" fmla="*/ 1 w 69"/>
                <a:gd name="T43" fmla="*/ 1 h 89"/>
                <a:gd name="T44" fmla="*/ 1 w 69"/>
                <a:gd name="T45" fmla="*/ 1 h 89"/>
                <a:gd name="T46" fmla="*/ 1 w 69"/>
                <a:gd name="T47" fmla="*/ 1 h 89"/>
                <a:gd name="T48" fmla="*/ 1 w 69"/>
                <a:gd name="T49" fmla="*/ 1 h 89"/>
                <a:gd name="T50" fmla="*/ 1 w 69"/>
                <a:gd name="T51" fmla="*/ 0 h 89"/>
                <a:gd name="T52" fmla="*/ 1 w 69"/>
                <a:gd name="T53" fmla="*/ 0 h 89"/>
                <a:gd name="T54" fmla="*/ 1 w 69"/>
                <a:gd name="T55" fmla="*/ 0 h 89"/>
                <a:gd name="T56" fmla="*/ 1 w 69"/>
                <a:gd name="T57" fmla="*/ 0 h 89"/>
                <a:gd name="T58" fmla="*/ 1 w 69"/>
                <a:gd name="T59" fmla="*/ 0 h 89"/>
                <a:gd name="T60" fmla="*/ 1 w 69"/>
                <a:gd name="T61" fmla="*/ 0 h 89"/>
                <a:gd name="T62" fmla="*/ 1 w 69"/>
                <a:gd name="T63" fmla="*/ 1 h 89"/>
                <a:gd name="T64" fmla="*/ 1 w 69"/>
                <a:gd name="T65" fmla="*/ 1 h 89"/>
                <a:gd name="T66" fmla="*/ 1 w 69"/>
                <a:gd name="T67" fmla="*/ 1 h 89"/>
                <a:gd name="T68" fmla="*/ 1 w 69"/>
                <a:gd name="T69" fmla="*/ 1 h 89"/>
                <a:gd name="T70" fmla="*/ 1 w 69"/>
                <a:gd name="T71" fmla="*/ 1 h 89"/>
                <a:gd name="T72" fmla="*/ 1 w 69"/>
                <a:gd name="T73" fmla="*/ 1 h 89"/>
                <a:gd name="T74" fmla="*/ 1 w 69"/>
                <a:gd name="T75" fmla="*/ 1 h 89"/>
                <a:gd name="T76" fmla="*/ 1 w 69"/>
                <a:gd name="T77" fmla="*/ 1 h 89"/>
                <a:gd name="T78" fmla="*/ 0 w 69"/>
                <a:gd name="T79" fmla="*/ 1 h 89"/>
                <a:gd name="T80" fmla="*/ 0 w 69"/>
                <a:gd name="T81" fmla="*/ 1 h 89"/>
                <a:gd name="T82" fmla="*/ 0 w 69"/>
                <a:gd name="T83" fmla="*/ 1 h 89"/>
                <a:gd name="T84" fmla="*/ 0 w 69"/>
                <a:gd name="T85" fmla="*/ 1 h 89"/>
                <a:gd name="T86" fmla="*/ 0 w 69"/>
                <a:gd name="T87" fmla="*/ 1 h 89"/>
                <a:gd name="T88" fmla="*/ 0 w 69"/>
                <a:gd name="T89" fmla="*/ 1 h 89"/>
                <a:gd name="T90" fmla="*/ 0 w 69"/>
                <a:gd name="T91" fmla="*/ 1 h 89"/>
                <a:gd name="T92" fmla="*/ 0 w 69"/>
                <a:gd name="T93" fmla="*/ 1 h 89"/>
                <a:gd name="T94" fmla="*/ 1 w 69"/>
                <a:gd name="T95" fmla="*/ 1 h 89"/>
                <a:gd name="T96" fmla="*/ 1 w 69"/>
                <a:gd name="T97" fmla="*/ 1 h 89"/>
                <a:gd name="T98" fmla="*/ 1 w 69"/>
                <a:gd name="T99" fmla="*/ 1 h 89"/>
                <a:gd name="T100" fmla="*/ 1 w 69"/>
                <a:gd name="T101" fmla="*/ 1 h 89"/>
                <a:gd name="T102" fmla="*/ 1 w 69"/>
                <a:gd name="T103" fmla="*/ 1 h 89"/>
                <a:gd name="T104" fmla="*/ 1 w 69"/>
                <a:gd name="T105" fmla="*/ 1 h 89"/>
                <a:gd name="T106" fmla="*/ 1 w 69"/>
                <a:gd name="T107" fmla="*/ 1 h 89"/>
                <a:gd name="T108" fmla="*/ 1 w 69"/>
                <a:gd name="T109" fmla="*/ 1 h 89"/>
                <a:gd name="T110" fmla="*/ 1 w 69"/>
                <a:gd name="T111" fmla="*/ 1 h 89"/>
                <a:gd name="T112" fmla="*/ 1 w 69"/>
                <a:gd name="T113" fmla="*/ 1 h 8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9"/>
                <a:gd name="T172" fmla="*/ 0 h 89"/>
                <a:gd name="T173" fmla="*/ 69 w 69"/>
                <a:gd name="T174" fmla="*/ 89 h 8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9" h="89">
                  <a:moveTo>
                    <a:pt x="33" y="89"/>
                  </a:moveTo>
                  <a:lnTo>
                    <a:pt x="35" y="89"/>
                  </a:lnTo>
                  <a:lnTo>
                    <a:pt x="39" y="89"/>
                  </a:lnTo>
                  <a:lnTo>
                    <a:pt x="47" y="89"/>
                  </a:lnTo>
                  <a:lnTo>
                    <a:pt x="47" y="83"/>
                  </a:lnTo>
                  <a:lnTo>
                    <a:pt x="56" y="79"/>
                  </a:lnTo>
                  <a:lnTo>
                    <a:pt x="59" y="74"/>
                  </a:lnTo>
                  <a:lnTo>
                    <a:pt x="63" y="70"/>
                  </a:lnTo>
                  <a:lnTo>
                    <a:pt x="63" y="64"/>
                  </a:lnTo>
                  <a:lnTo>
                    <a:pt x="63" y="61"/>
                  </a:lnTo>
                  <a:lnTo>
                    <a:pt x="65" y="59"/>
                  </a:lnTo>
                  <a:lnTo>
                    <a:pt x="69" y="58"/>
                  </a:lnTo>
                  <a:lnTo>
                    <a:pt x="69" y="55"/>
                  </a:lnTo>
                  <a:lnTo>
                    <a:pt x="69" y="52"/>
                  </a:lnTo>
                  <a:lnTo>
                    <a:pt x="69" y="45"/>
                  </a:lnTo>
                  <a:lnTo>
                    <a:pt x="69" y="39"/>
                  </a:lnTo>
                  <a:lnTo>
                    <a:pt x="69" y="38"/>
                  </a:lnTo>
                  <a:lnTo>
                    <a:pt x="65" y="32"/>
                  </a:lnTo>
                  <a:lnTo>
                    <a:pt x="63" y="26"/>
                  </a:lnTo>
                  <a:lnTo>
                    <a:pt x="63" y="21"/>
                  </a:lnTo>
                  <a:lnTo>
                    <a:pt x="63" y="18"/>
                  </a:lnTo>
                  <a:lnTo>
                    <a:pt x="59" y="12"/>
                  </a:lnTo>
                  <a:lnTo>
                    <a:pt x="56" y="11"/>
                  </a:lnTo>
                  <a:lnTo>
                    <a:pt x="56" y="6"/>
                  </a:lnTo>
                  <a:lnTo>
                    <a:pt x="47" y="3"/>
                  </a:lnTo>
                  <a:lnTo>
                    <a:pt x="47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6" y="3"/>
                  </a:lnTo>
                  <a:lnTo>
                    <a:pt x="12" y="3"/>
                  </a:lnTo>
                  <a:lnTo>
                    <a:pt x="12" y="6"/>
                  </a:lnTo>
                  <a:lnTo>
                    <a:pt x="12" y="11"/>
                  </a:lnTo>
                  <a:lnTo>
                    <a:pt x="9" y="12"/>
                  </a:lnTo>
                  <a:lnTo>
                    <a:pt x="1" y="18"/>
                  </a:lnTo>
                  <a:lnTo>
                    <a:pt x="1" y="21"/>
                  </a:lnTo>
                  <a:lnTo>
                    <a:pt x="1" y="26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0" y="39"/>
                  </a:lnTo>
                  <a:lnTo>
                    <a:pt x="0" y="44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59"/>
                  </a:lnTo>
                  <a:lnTo>
                    <a:pt x="1" y="61"/>
                  </a:lnTo>
                  <a:lnTo>
                    <a:pt x="1" y="64"/>
                  </a:lnTo>
                  <a:lnTo>
                    <a:pt x="1" y="70"/>
                  </a:lnTo>
                  <a:lnTo>
                    <a:pt x="9" y="74"/>
                  </a:lnTo>
                  <a:lnTo>
                    <a:pt x="12" y="74"/>
                  </a:lnTo>
                  <a:lnTo>
                    <a:pt x="12" y="79"/>
                  </a:lnTo>
                  <a:lnTo>
                    <a:pt x="16" y="83"/>
                  </a:lnTo>
                  <a:lnTo>
                    <a:pt x="22" y="89"/>
                  </a:lnTo>
                  <a:lnTo>
                    <a:pt x="27" y="89"/>
                  </a:lnTo>
                  <a:lnTo>
                    <a:pt x="33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3" name="Freeform 35"/>
            <p:cNvSpPr>
              <a:spLocks/>
            </p:cNvSpPr>
            <p:nvPr/>
          </p:nvSpPr>
          <p:spPr bwMode="auto">
            <a:xfrm>
              <a:off x="4034" y="2801"/>
              <a:ext cx="35" cy="45"/>
            </a:xfrm>
            <a:custGeom>
              <a:avLst/>
              <a:gdLst>
                <a:gd name="T0" fmla="*/ 1 w 69"/>
                <a:gd name="T1" fmla="*/ 1 h 89"/>
                <a:gd name="T2" fmla="*/ 1 w 69"/>
                <a:gd name="T3" fmla="*/ 1 h 89"/>
                <a:gd name="T4" fmla="*/ 1 w 69"/>
                <a:gd name="T5" fmla="*/ 1 h 89"/>
                <a:gd name="T6" fmla="*/ 1 w 69"/>
                <a:gd name="T7" fmla="*/ 1 h 89"/>
                <a:gd name="T8" fmla="*/ 1 w 69"/>
                <a:gd name="T9" fmla="*/ 1 h 89"/>
                <a:gd name="T10" fmla="*/ 1 w 69"/>
                <a:gd name="T11" fmla="*/ 1 h 89"/>
                <a:gd name="T12" fmla="*/ 1 w 69"/>
                <a:gd name="T13" fmla="*/ 1 h 89"/>
                <a:gd name="T14" fmla="*/ 1 w 69"/>
                <a:gd name="T15" fmla="*/ 1 h 89"/>
                <a:gd name="T16" fmla="*/ 1 w 69"/>
                <a:gd name="T17" fmla="*/ 1 h 89"/>
                <a:gd name="T18" fmla="*/ 1 w 69"/>
                <a:gd name="T19" fmla="*/ 1 h 89"/>
                <a:gd name="T20" fmla="*/ 1 w 69"/>
                <a:gd name="T21" fmla="*/ 1 h 89"/>
                <a:gd name="T22" fmla="*/ 1 w 69"/>
                <a:gd name="T23" fmla="*/ 1 h 89"/>
                <a:gd name="T24" fmla="*/ 1 w 69"/>
                <a:gd name="T25" fmla="*/ 1 h 89"/>
                <a:gd name="T26" fmla="*/ 1 w 69"/>
                <a:gd name="T27" fmla="*/ 1 h 89"/>
                <a:gd name="T28" fmla="*/ 1 w 69"/>
                <a:gd name="T29" fmla="*/ 1 h 89"/>
                <a:gd name="T30" fmla="*/ 1 w 69"/>
                <a:gd name="T31" fmla="*/ 1 h 89"/>
                <a:gd name="T32" fmla="*/ 1 w 69"/>
                <a:gd name="T33" fmla="*/ 1 h 89"/>
                <a:gd name="T34" fmla="*/ 1 w 69"/>
                <a:gd name="T35" fmla="*/ 1 h 89"/>
                <a:gd name="T36" fmla="*/ 1 w 69"/>
                <a:gd name="T37" fmla="*/ 1 h 89"/>
                <a:gd name="T38" fmla="*/ 1 w 69"/>
                <a:gd name="T39" fmla="*/ 1 h 89"/>
                <a:gd name="T40" fmla="*/ 1 w 69"/>
                <a:gd name="T41" fmla="*/ 1 h 89"/>
                <a:gd name="T42" fmla="*/ 1 w 69"/>
                <a:gd name="T43" fmla="*/ 1 h 89"/>
                <a:gd name="T44" fmla="*/ 1 w 69"/>
                <a:gd name="T45" fmla="*/ 1 h 89"/>
                <a:gd name="T46" fmla="*/ 1 w 69"/>
                <a:gd name="T47" fmla="*/ 1 h 89"/>
                <a:gd name="T48" fmla="*/ 1 w 69"/>
                <a:gd name="T49" fmla="*/ 1 h 89"/>
                <a:gd name="T50" fmla="*/ 1 w 69"/>
                <a:gd name="T51" fmla="*/ 0 h 89"/>
                <a:gd name="T52" fmla="*/ 1 w 69"/>
                <a:gd name="T53" fmla="*/ 0 h 89"/>
                <a:gd name="T54" fmla="*/ 1 w 69"/>
                <a:gd name="T55" fmla="*/ 0 h 89"/>
                <a:gd name="T56" fmla="*/ 1 w 69"/>
                <a:gd name="T57" fmla="*/ 0 h 89"/>
                <a:gd name="T58" fmla="*/ 1 w 69"/>
                <a:gd name="T59" fmla="*/ 0 h 89"/>
                <a:gd name="T60" fmla="*/ 1 w 69"/>
                <a:gd name="T61" fmla="*/ 1 h 89"/>
                <a:gd name="T62" fmla="*/ 1 w 69"/>
                <a:gd name="T63" fmla="*/ 1 h 89"/>
                <a:gd name="T64" fmla="*/ 1 w 69"/>
                <a:gd name="T65" fmla="*/ 1 h 89"/>
                <a:gd name="T66" fmla="*/ 1 w 69"/>
                <a:gd name="T67" fmla="*/ 1 h 89"/>
                <a:gd name="T68" fmla="*/ 1 w 69"/>
                <a:gd name="T69" fmla="*/ 1 h 89"/>
                <a:gd name="T70" fmla="*/ 1 w 69"/>
                <a:gd name="T71" fmla="*/ 1 h 89"/>
                <a:gd name="T72" fmla="*/ 1 w 69"/>
                <a:gd name="T73" fmla="*/ 1 h 89"/>
                <a:gd name="T74" fmla="*/ 1 w 69"/>
                <a:gd name="T75" fmla="*/ 1 h 89"/>
                <a:gd name="T76" fmla="*/ 1 w 69"/>
                <a:gd name="T77" fmla="*/ 1 h 89"/>
                <a:gd name="T78" fmla="*/ 0 w 69"/>
                <a:gd name="T79" fmla="*/ 1 h 89"/>
                <a:gd name="T80" fmla="*/ 0 w 69"/>
                <a:gd name="T81" fmla="*/ 1 h 89"/>
                <a:gd name="T82" fmla="*/ 0 w 69"/>
                <a:gd name="T83" fmla="*/ 1 h 89"/>
                <a:gd name="T84" fmla="*/ 0 w 69"/>
                <a:gd name="T85" fmla="*/ 1 h 89"/>
                <a:gd name="T86" fmla="*/ 1 w 69"/>
                <a:gd name="T87" fmla="*/ 1 h 89"/>
                <a:gd name="T88" fmla="*/ 1 w 69"/>
                <a:gd name="T89" fmla="*/ 1 h 89"/>
                <a:gd name="T90" fmla="*/ 1 w 69"/>
                <a:gd name="T91" fmla="*/ 1 h 89"/>
                <a:gd name="T92" fmla="*/ 1 w 69"/>
                <a:gd name="T93" fmla="*/ 1 h 89"/>
                <a:gd name="T94" fmla="*/ 1 w 69"/>
                <a:gd name="T95" fmla="*/ 1 h 89"/>
                <a:gd name="T96" fmla="*/ 1 w 69"/>
                <a:gd name="T97" fmla="*/ 1 h 89"/>
                <a:gd name="T98" fmla="*/ 1 w 69"/>
                <a:gd name="T99" fmla="*/ 1 h 89"/>
                <a:gd name="T100" fmla="*/ 1 w 69"/>
                <a:gd name="T101" fmla="*/ 1 h 89"/>
                <a:gd name="T102" fmla="*/ 1 w 69"/>
                <a:gd name="T103" fmla="*/ 1 h 89"/>
                <a:gd name="T104" fmla="*/ 1 w 69"/>
                <a:gd name="T105" fmla="*/ 1 h 89"/>
                <a:gd name="T106" fmla="*/ 1 w 69"/>
                <a:gd name="T107" fmla="*/ 1 h 89"/>
                <a:gd name="T108" fmla="*/ 1 w 69"/>
                <a:gd name="T109" fmla="*/ 1 h 8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9"/>
                <a:gd name="T166" fmla="*/ 0 h 89"/>
                <a:gd name="T167" fmla="*/ 69 w 69"/>
                <a:gd name="T168" fmla="*/ 89 h 8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9" h="89">
                  <a:moveTo>
                    <a:pt x="35" y="89"/>
                  </a:moveTo>
                  <a:lnTo>
                    <a:pt x="41" y="89"/>
                  </a:lnTo>
                  <a:lnTo>
                    <a:pt x="45" y="83"/>
                  </a:lnTo>
                  <a:lnTo>
                    <a:pt x="51" y="79"/>
                  </a:lnTo>
                  <a:lnTo>
                    <a:pt x="54" y="74"/>
                  </a:lnTo>
                  <a:lnTo>
                    <a:pt x="60" y="74"/>
                  </a:lnTo>
                  <a:lnTo>
                    <a:pt x="63" y="70"/>
                  </a:lnTo>
                  <a:lnTo>
                    <a:pt x="63" y="64"/>
                  </a:lnTo>
                  <a:lnTo>
                    <a:pt x="63" y="61"/>
                  </a:lnTo>
                  <a:lnTo>
                    <a:pt x="69" y="59"/>
                  </a:lnTo>
                  <a:lnTo>
                    <a:pt x="69" y="58"/>
                  </a:lnTo>
                  <a:lnTo>
                    <a:pt x="69" y="52"/>
                  </a:lnTo>
                  <a:lnTo>
                    <a:pt x="69" y="45"/>
                  </a:lnTo>
                  <a:lnTo>
                    <a:pt x="69" y="44"/>
                  </a:lnTo>
                  <a:lnTo>
                    <a:pt x="69" y="39"/>
                  </a:lnTo>
                  <a:lnTo>
                    <a:pt x="69" y="38"/>
                  </a:lnTo>
                  <a:lnTo>
                    <a:pt x="69" y="32"/>
                  </a:lnTo>
                  <a:lnTo>
                    <a:pt x="63" y="26"/>
                  </a:lnTo>
                  <a:lnTo>
                    <a:pt x="63" y="21"/>
                  </a:lnTo>
                  <a:lnTo>
                    <a:pt x="63" y="18"/>
                  </a:lnTo>
                  <a:lnTo>
                    <a:pt x="60" y="12"/>
                  </a:lnTo>
                  <a:lnTo>
                    <a:pt x="54" y="11"/>
                  </a:lnTo>
                  <a:lnTo>
                    <a:pt x="51" y="6"/>
                  </a:lnTo>
                  <a:lnTo>
                    <a:pt x="51" y="3"/>
                  </a:lnTo>
                  <a:lnTo>
                    <a:pt x="45" y="3"/>
                  </a:lnTo>
                  <a:lnTo>
                    <a:pt x="41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3" y="3"/>
                  </a:lnTo>
                  <a:lnTo>
                    <a:pt x="9" y="6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5" y="18"/>
                  </a:lnTo>
                  <a:lnTo>
                    <a:pt x="2" y="21"/>
                  </a:lnTo>
                  <a:lnTo>
                    <a:pt x="2" y="26"/>
                  </a:lnTo>
                  <a:lnTo>
                    <a:pt x="2" y="32"/>
                  </a:lnTo>
                  <a:lnTo>
                    <a:pt x="2" y="38"/>
                  </a:lnTo>
                  <a:lnTo>
                    <a:pt x="0" y="39"/>
                  </a:lnTo>
                  <a:lnTo>
                    <a:pt x="0" y="44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2" y="58"/>
                  </a:lnTo>
                  <a:lnTo>
                    <a:pt x="2" y="59"/>
                  </a:lnTo>
                  <a:lnTo>
                    <a:pt x="2" y="61"/>
                  </a:lnTo>
                  <a:lnTo>
                    <a:pt x="2" y="64"/>
                  </a:lnTo>
                  <a:lnTo>
                    <a:pt x="5" y="70"/>
                  </a:lnTo>
                  <a:lnTo>
                    <a:pt x="8" y="74"/>
                  </a:lnTo>
                  <a:lnTo>
                    <a:pt x="9" y="79"/>
                  </a:lnTo>
                  <a:lnTo>
                    <a:pt x="23" y="83"/>
                  </a:lnTo>
                  <a:lnTo>
                    <a:pt x="27" y="89"/>
                  </a:lnTo>
                  <a:lnTo>
                    <a:pt x="29" y="89"/>
                  </a:lnTo>
                  <a:lnTo>
                    <a:pt x="33" y="89"/>
                  </a:lnTo>
                  <a:lnTo>
                    <a:pt x="35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4" name="Freeform 36"/>
            <p:cNvSpPr>
              <a:spLocks/>
            </p:cNvSpPr>
            <p:nvPr/>
          </p:nvSpPr>
          <p:spPr bwMode="auto">
            <a:xfrm>
              <a:off x="3962" y="3015"/>
              <a:ext cx="113" cy="63"/>
            </a:xfrm>
            <a:custGeom>
              <a:avLst/>
              <a:gdLst>
                <a:gd name="T0" fmla="*/ 0 w 227"/>
                <a:gd name="T1" fmla="*/ 0 h 125"/>
                <a:gd name="T2" fmla="*/ 0 w 227"/>
                <a:gd name="T3" fmla="*/ 1 h 125"/>
                <a:gd name="T4" fmla="*/ 0 w 227"/>
                <a:gd name="T5" fmla="*/ 1 h 125"/>
                <a:gd name="T6" fmla="*/ 0 w 227"/>
                <a:gd name="T7" fmla="*/ 1 h 125"/>
                <a:gd name="T8" fmla="*/ 0 w 227"/>
                <a:gd name="T9" fmla="*/ 1 h 125"/>
                <a:gd name="T10" fmla="*/ 0 w 227"/>
                <a:gd name="T11" fmla="*/ 1 h 125"/>
                <a:gd name="T12" fmla="*/ 0 w 227"/>
                <a:gd name="T13" fmla="*/ 1 h 125"/>
                <a:gd name="T14" fmla="*/ 0 w 227"/>
                <a:gd name="T15" fmla="*/ 1 h 125"/>
                <a:gd name="T16" fmla="*/ 0 w 227"/>
                <a:gd name="T17" fmla="*/ 1 h 125"/>
                <a:gd name="T18" fmla="*/ 0 w 227"/>
                <a:gd name="T19" fmla="*/ 1 h 125"/>
                <a:gd name="T20" fmla="*/ 0 w 227"/>
                <a:gd name="T21" fmla="*/ 1 h 125"/>
                <a:gd name="T22" fmla="*/ 0 w 227"/>
                <a:gd name="T23" fmla="*/ 1 h 125"/>
                <a:gd name="T24" fmla="*/ 0 w 227"/>
                <a:gd name="T25" fmla="*/ 1 h 125"/>
                <a:gd name="T26" fmla="*/ 0 w 227"/>
                <a:gd name="T27" fmla="*/ 1 h 125"/>
                <a:gd name="T28" fmla="*/ 0 w 227"/>
                <a:gd name="T29" fmla="*/ 1 h 125"/>
                <a:gd name="T30" fmla="*/ 0 w 227"/>
                <a:gd name="T31" fmla="*/ 1 h 125"/>
                <a:gd name="T32" fmla="*/ 0 w 227"/>
                <a:gd name="T33" fmla="*/ 1 h 125"/>
                <a:gd name="T34" fmla="*/ 0 w 227"/>
                <a:gd name="T35" fmla="*/ 1 h 125"/>
                <a:gd name="T36" fmla="*/ 0 w 227"/>
                <a:gd name="T37" fmla="*/ 1 h 125"/>
                <a:gd name="T38" fmla="*/ 0 w 227"/>
                <a:gd name="T39" fmla="*/ 1 h 125"/>
                <a:gd name="T40" fmla="*/ 0 w 227"/>
                <a:gd name="T41" fmla="*/ 1 h 125"/>
                <a:gd name="T42" fmla="*/ 0 w 227"/>
                <a:gd name="T43" fmla="*/ 1 h 125"/>
                <a:gd name="T44" fmla="*/ 0 w 227"/>
                <a:gd name="T45" fmla="*/ 1 h 125"/>
                <a:gd name="T46" fmla="*/ 0 w 227"/>
                <a:gd name="T47" fmla="*/ 1 h 125"/>
                <a:gd name="T48" fmla="*/ 0 w 227"/>
                <a:gd name="T49" fmla="*/ 1 h 125"/>
                <a:gd name="T50" fmla="*/ 0 w 227"/>
                <a:gd name="T51" fmla="*/ 1 h 125"/>
                <a:gd name="T52" fmla="*/ 0 w 227"/>
                <a:gd name="T53" fmla="*/ 1 h 125"/>
                <a:gd name="T54" fmla="*/ 0 w 227"/>
                <a:gd name="T55" fmla="*/ 1 h 125"/>
                <a:gd name="T56" fmla="*/ 0 w 227"/>
                <a:gd name="T57" fmla="*/ 1 h 125"/>
                <a:gd name="T58" fmla="*/ 0 w 227"/>
                <a:gd name="T59" fmla="*/ 1 h 125"/>
                <a:gd name="T60" fmla="*/ 0 w 227"/>
                <a:gd name="T61" fmla="*/ 1 h 125"/>
                <a:gd name="T62" fmla="*/ 0 w 227"/>
                <a:gd name="T63" fmla="*/ 1 h 125"/>
                <a:gd name="T64" fmla="*/ 0 w 227"/>
                <a:gd name="T65" fmla="*/ 1 h 125"/>
                <a:gd name="T66" fmla="*/ 0 w 227"/>
                <a:gd name="T67" fmla="*/ 1 h 1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7"/>
                <a:gd name="T103" fmla="*/ 0 h 125"/>
                <a:gd name="T104" fmla="*/ 227 w 227"/>
                <a:gd name="T105" fmla="*/ 125 h 12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7" h="125">
                  <a:moveTo>
                    <a:pt x="227" y="0"/>
                  </a:moveTo>
                  <a:lnTo>
                    <a:pt x="224" y="0"/>
                  </a:lnTo>
                  <a:lnTo>
                    <a:pt x="214" y="3"/>
                  </a:lnTo>
                  <a:lnTo>
                    <a:pt x="196" y="8"/>
                  </a:lnTo>
                  <a:lnTo>
                    <a:pt x="181" y="9"/>
                  </a:lnTo>
                  <a:lnTo>
                    <a:pt x="174" y="12"/>
                  </a:lnTo>
                  <a:lnTo>
                    <a:pt x="157" y="15"/>
                  </a:lnTo>
                  <a:lnTo>
                    <a:pt x="147" y="21"/>
                  </a:lnTo>
                  <a:lnTo>
                    <a:pt x="133" y="23"/>
                  </a:lnTo>
                  <a:lnTo>
                    <a:pt x="121" y="26"/>
                  </a:lnTo>
                  <a:lnTo>
                    <a:pt x="97" y="33"/>
                  </a:lnTo>
                  <a:lnTo>
                    <a:pt x="88" y="36"/>
                  </a:lnTo>
                  <a:lnTo>
                    <a:pt x="76" y="38"/>
                  </a:lnTo>
                  <a:lnTo>
                    <a:pt x="74" y="38"/>
                  </a:lnTo>
                  <a:lnTo>
                    <a:pt x="68" y="38"/>
                  </a:lnTo>
                  <a:lnTo>
                    <a:pt x="63" y="38"/>
                  </a:lnTo>
                  <a:lnTo>
                    <a:pt x="57" y="36"/>
                  </a:lnTo>
                  <a:lnTo>
                    <a:pt x="53" y="33"/>
                  </a:lnTo>
                  <a:lnTo>
                    <a:pt x="42" y="33"/>
                  </a:lnTo>
                  <a:lnTo>
                    <a:pt x="27" y="26"/>
                  </a:lnTo>
                  <a:lnTo>
                    <a:pt x="26" y="23"/>
                  </a:lnTo>
                  <a:lnTo>
                    <a:pt x="20" y="23"/>
                  </a:lnTo>
                  <a:lnTo>
                    <a:pt x="14" y="23"/>
                  </a:lnTo>
                  <a:lnTo>
                    <a:pt x="6" y="23"/>
                  </a:lnTo>
                  <a:lnTo>
                    <a:pt x="5" y="26"/>
                  </a:lnTo>
                  <a:lnTo>
                    <a:pt x="0" y="33"/>
                  </a:lnTo>
                  <a:lnTo>
                    <a:pt x="5" y="38"/>
                  </a:lnTo>
                  <a:lnTo>
                    <a:pt x="5" y="42"/>
                  </a:lnTo>
                  <a:lnTo>
                    <a:pt x="5" y="47"/>
                  </a:lnTo>
                  <a:lnTo>
                    <a:pt x="5" y="53"/>
                  </a:lnTo>
                  <a:lnTo>
                    <a:pt x="6" y="57"/>
                  </a:lnTo>
                  <a:lnTo>
                    <a:pt x="11" y="63"/>
                  </a:lnTo>
                  <a:lnTo>
                    <a:pt x="14" y="69"/>
                  </a:lnTo>
                  <a:lnTo>
                    <a:pt x="15" y="82"/>
                  </a:lnTo>
                  <a:lnTo>
                    <a:pt x="20" y="85"/>
                  </a:lnTo>
                  <a:lnTo>
                    <a:pt x="23" y="95"/>
                  </a:lnTo>
                  <a:lnTo>
                    <a:pt x="26" y="101"/>
                  </a:lnTo>
                  <a:lnTo>
                    <a:pt x="27" y="104"/>
                  </a:lnTo>
                  <a:lnTo>
                    <a:pt x="32" y="113"/>
                  </a:lnTo>
                  <a:lnTo>
                    <a:pt x="41" y="119"/>
                  </a:lnTo>
                  <a:lnTo>
                    <a:pt x="42" y="119"/>
                  </a:lnTo>
                  <a:lnTo>
                    <a:pt x="53" y="125"/>
                  </a:lnTo>
                  <a:lnTo>
                    <a:pt x="57" y="119"/>
                  </a:lnTo>
                  <a:lnTo>
                    <a:pt x="73" y="116"/>
                  </a:lnTo>
                  <a:lnTo>
                    <a:pt x="85" y="116"/>
                  </a:lnTo>
                  <a:lnTo>
                    <a:pt x="97" y="112"/>
                  </a:lnTo>
                  <a:lnTo>
                    <a:pt x="110" y="104"/>
                  </a:lnTo>
                  <a:lnTo>
                    <a:pt x="122" y="101"/>
                  </a:lnTo>
                  <a:lnTo>
                    <a:pt x="137" y="97"/>
                  </a:lnTo>
                  <a:lnTo>
                    <a:pt x="150" y="89"/>
                  </a:lnTo>
                  <a:lnTo>
                    <a:pt x="165" y="89"/>
                  </a:lnTo>
                  <a:lnTo>
                    <a:pt x="175" y="85"/>
                  </a:lnTo>
                  <a:lnTo>
                    <a:pt x="181" y="82"/>
                  </a:lnTo>
                  <a:lnTo>
                    <a:pt x="196" y="82"/>
                  </a:lnTo>
                  <a:lnTo>
                    <a:pt x="199" y="75"/>
                  </a:lnTo>
                  <a:lnTo>
                    <a:pt x="208" y="75"/>
                  </a:lnTo>
                  <a:lnTo>
                    <a:pt x="214" y="74"/>
                  </a:lnTo>
                  <a:lnTo>
                    <a:pt x="214" y="69"/>
                  </a:lnTo>
                  <a:lnTo>
                    <a:pt x="214" y="68"/>
                  </a:lnTo>
                  <a:lnTo>
                    <a:pt x="221" y="60"/>
                  </a:lnTo>
                  <a:lnTo>
                    <a:pt x="221" y="53"/>
                  </a:lnTo>
                  <a:lnTo>
                    <a:pt x="224" y="47"/>
                  </a:lnTo>
                  <a:lnTo>
                    <a:pt x="224" y="38"/>
                  </a:lnTo>
                  <a:lnTo>
                    <a:pt x="224" y="33"/>
                  </a:lnTo>
                  <a:lnTo>
                    <a:pt x="227" y="26"/>
                  </a:lnTo>
                  <a:lnTo>
                    <a:pt x="227" y="21"/>
                  </a:lnTo>
                  <a:lnTo>
                    <a:pt x="227" y="12"/>
                  </a:lnTo>
                  <a:lnTo>
                    <a:pt x="227" y="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5" name="Freeform 37"/>
            <p:cNvSpPr>
              <a:spLocks/>
            </p:cNvSpPr>
            <p:nvPr/>
          </p:nvSpPr>
          <p:spPr bwMode="auto">
            <a:xfrm>
              <a:off x="3951" y="2849"/>
              <a:ext cx="146" cy="154"/>
            </a:xfrm>
            <a:custGeom>
              <a:avLst/>
              <a:gdLst>
                <a:gd name="T0" fmla="*/ 0 w 293"/>
                <a:gd name="T1" fmla="*/ 1 h 308"/>
                <a:gd name="T2" fmla="*/ 0 w 293"/>
                <a:gd name="T3" fmla="*/ 1 h 308"/>
                <a:gd name="T4" fmla="*/ 0 w 293"/>
                <a:gd name="T5" fmla="*/ 1 h 308"/>
                <a:gd name="T6" fmla="*/ 0 w 293"/>
                <a:gd name="T7" fmla="*/ 1 h 308"/>
                <a:gd name="T8" fmla="*/ 0 w 293"/>
                <a:gd name="T9" fmla="*/ 1 h 308"/>
                <a:gd name="T10" fmla="*/ 0 w 293"/>
                <a:gd name="T11" fmla="*/ 1 h 308"/>
                <a:gd name="T12" fmla="*/ 0 w 293"/>
                <a:gd name="T13" fmla="*/ 1 h 308"/>
                <a:gd name="T14" fmla="*/ 0 w 293"/>
                <a:gd name="T15" fmla="*/ 1 h 308"/>
                <a:gd name="T16" fmla="*/ 0 w 293"/>
                <a:gd name="T17" fmla="*/ 1 h 308"/>
                <a:gd name="T18" fmla="*/ 0 w 293"/>
                <a:gd name="T19" fmla="*/ 1 h 308"/>
                <a:gd name="T20" fmla="*/ 0 w 293"/>
                <a:gd name="T21" fmla="*/ 1 h 308"/>
                <a:gd name="T22" fmla="*/ 0 w 293"/>
                <a:gd name="T23" fmla="*/ 1 h 308"/>
                <a:gd name="T24" fmla="*/ 0 w 293"/>
                <a:gd name="T25" fmla="*/ 1 h 308"/>
                <a:gd name="T26" fmla="*/ 0 w 293"/>
                <a:gd name="T27" fmla="*/ 1 h 308"/>
                <a:gd name="T28" fmla="*/ 0 w 293"/>
                <a:gd name="T29" fmla="*/ 1 h 308"/>
                <a:gd name="T30" fmla="*/ 0 w 293"/>
                <a:gd name="T31" fmla="*/ 0 h 308"/>
                <a:gd name="T32" fmla="*/ 0 w 293"/>
                <a:gd name="T33" fmla="*/ 0 h 308"/>
                <a:gd name="T34" fmla="*/ 0 w 293"/>
                <a:gd name="T35" fmla="*/ 1 h 308"/>
                <a:gd name="T36" fmla="*/ 0 w 293"/>
                <a:gd name="T37" fmla="*/ 1 h 308"/>
                <a:gd name="T38" fmla="*/ 0 w 293"/>
                <a:gd name="T39" fmla="*/ 1 h 308"/>
                <a:gd name="T40" fmla="*/ 0 w 293"/>
                <a:gd name="T41" fmla="*/ 1 h 308"/>
                <a:gd name="T42" fmla="*/ 0 w 293"/>
                <a:gd name="T43" fmla="*/ 1 h 308"/>
                <a:gd name="T44" fmla="*/ 0 w 293"/>
                <a:gd name="T45" fmla="*/ 1 h 308"/>
                <a:gd name="T46" fmla="*/ 0 w 293"/>
                <a:gd name="T47" fmla="*/ 1 h 308"/>
                <a:gd name="T48" fmla="*/ 0 w 293"/>
                <a:gd name="T49" fmla="*/ 1 h 308"/>
                <a:gd name="T50" fmla="*/ 0 w 293"/>
                <a:gd name="T51" fmla="*/ 1 h 308"/>
                <a:gd name="T52" fmla="*/ 0 w 293"/>
                <a:gd name="T53" fmla="*/ 1 h 308"/>
                <a:gd name="T54" fmla="*/ 0 w 293"/>
                <a:gd name="T55" fmla="*/ 1 h 308"/>
                <a:gd name="T56" fmla="*/ 0 w 293"/>
                <a:gd name="T57" fmla="*/ 1 h 308"/>
                <a:gd name="T58" fmla="*/ 0 w 293"/>
                <a:gd name="T59" fmla="*/ 1 h 308"/>
                <a:gd name="T60" fmla="*/ 0 w 293"/>
                <a:gd name="T61" fmla="*/ 1 h 308"/>
                <a:gd name="T62" fmla="*/ 0 w 293"/>
                <a:gd name="T63" fmla="*/ 1 h 30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93"/>
                <a:gd name="T97" fmla="*/ 0 h 308"/>
                <a:gd name="T98" fmla="*/ 293 w 293"/>
                <a:gd name="T99" fmla="*/ 308 h 30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93" h="308">
                  <a:moveTo>
                    <a:pt x="154" y="308"/>
                  </a:moveTo>
                  <a:lnTo>
                    <a:pt x="168" y="308"/>
                  </a:lnTo>
                  <a:lnTo>
                    <a:pt x="186" y="306"/>
                  </a:lnTo>
                  <a:lnTo>
                    <a:pt x="199" y="303"/>
                  </a:lnTo>
                  <a:lnTo>
                    <a:pt x="211" y="296"/>
                  </a:lnTo>
                  <a:lnTo>
                    <a:pt x="226" y="290"/>
                  </a:lnTo>
                  <a:lnTo>
                    <a:pt x="235" y="284"/>
                  </a:lnTo>
                  <a:lnTo>
                    <a:pt x="245" y="273"/>
                  </a:lnTo>
                  <a:lnTo>
                    <a:pt x="255" y="263"/>
                  </a:lnTo>
                  <a:lnTo>
                    <a:pt x="264" y="252"/>
                  </a:lnTo>
                  <a:lnTo>
                    <a:pt x="275" y="235"/>
                  </a:lnTo>
                  <a:lnTo>
                    <a:pt x="279" y="228"/>
                  </a:lnTo>
                  <a:lnTo>
                    <a:pt x="285" y="211"/>
                  </a:lnTo>
                  <a:lnTo>
                    <a:pt x="290" y="198"/>
                  </a:lnTo>
                  <a:lnTo>
                    <a:pt x="291" y="182"/>
                  </a:lnTo>
                  <a:lnTo>
                    <a:pt x="293" y="167"/>
                  </a:lnTo>
                  <a:lnTo>
                    <a:pt x="293" y="151"/>
                  </a:lnTo>
                  <a:lnTo>
                    <a:pt x="293" y="136"/>
                  </a:lnTo>
                  <a:lnTo>
                    <a:pt x="291" y="122"/>
                  </a:lnTo>
                  <a:lnTo>
                    <a:pt x="290" y="107"/>
                  </a:lnTo>
                  <a:lnTo>
                    <a:pt x="285" y="93"/>
                  </a:lnTo>
                  <a:lnTo>
                    <a:pt x="279" y="84"/>
                  </a:lnTo>
                  <a:lnTo>
                    <a:pt x="275" y="71"/>
                  </a:lnTo>
                  <a:lnTo>
                    <a:pt x="264" y="59"/>
                  </a:lnTo>
                  <a:lnTo>
                    <a:pt x="255" y="50"/>
                  </a:lnTo>
                  <a:lnTo>
                    <a:pt x="245" y="39"/>
                  </a:lnTo>
                  <a:lnTo>
                    <a:pt x="235" y="28"/>
                  </a:lnTo>
                  <a:lnTo>
                    <a:pt x="226" y="22"/>
                  </a:lnTo>
                  <a:lnTo>
                    <a:pt x="211" y="15"/>
                  </a:lnTo>
                  <a:lnTo>
                    <a:pt x="199" y="9"/>
                  </a:lnTo>
                  <a:lnTo>
                    <a:pt x="186" y="4"/>
                  </a:lnTo>
                  <a:lnTo>
                    <a:pt x="168" y="0"/>
                  </a:lnTo>
                  <a:lnTo>
                    <a:pt x="154" y="0"/>
                  </a:lnTo>
                  <a:lnTo>
                    <a:pt x="139" y="0"/>
                  </a:lnTo>
                  <a:lnTo>
                    <a:pt x="125" y="4"/>
                  </a:lnTo>
                  <a:lnTo>
                    <a:pt x="109" y="9"/>
                  </a:lnTo>
                  <a:lnTo>
                    <a:pt x="95" y="15"/>
                  </a:lnTo>
                  <a:lnTo>
                    <a:pt x="83" y="22"/>
                  </a:lnTo>
                  <a:lnTo>
                    <a:pt x="71" y="28"/>
                  </a:lnTo>
                  <a:lnTo>
                    <a:pt x="53" y="39"/>
                  </a:lnTo>
                  <a:lnTo>
                    <a:pt x="47" y="50"/>
                  </a:lnTo>
                  <a:lnTo>
                    <a:pt x="36" y="59"/>
                  </a:lnTo>
                  <a:lnTo>
                    <a:pt x="26" y="71"/>
                  </a:lnTo>
                  <a:lnTo>
                    <a:pt x="18" y="84"/>
                  </a:lnTo>
                  <a:lnTo>
                    <a:pt x="15" y="93"/>
                  </a:lnTo>
                  <a:lnTo>
                    <a:pt x="7" y="107"/>
                  </a:lnTo>
                  <a:lnTo>
                    <a:pt x="3" y="122"/>
                  </a:lnTo>
                  <a:lnTo>
                    <a:pt x="0" y="136"/>
                  </a:lnTo>
                  <a:lnTo>
                    <a:pt x="0" y="151"/>
                  </a:lnTo>
                  <a:lnTo>
                    <a:pt x="0" y="167"/>
                  </a:lnTo>
                  <a:lnTo>
                    <a:pt x="3" y="182"/>
                  </a:lnTo>
                  <a:lnTo>
                    <a:pt x="7" y="198"/>
                  </a:lnTo>
                  <a:lnTo>
                    <a:pt x="15" y="211"/>
                  </a:lnTo>
                  <a:lnTo>
                    <a:pt x="18" y="228"/>
                  </a:lnTo>
                  <a:lnTo>
                    <a:pt x="26" y="235"/>
                  </a:lnTo>
                  <a:lnTo>
                    <a:pt x="36" y="252"/>
                  </a:lnTo>
                  <a:lnTo>
                    <a:pt x="47" y="263"/>
                  </a:lnTo>
                  <a:lnTo>
                    <a:pt x="53" y="273"/>
                  </a:lnTo>
                  <a:lnTo>
                    <a:pt x="71" y="284"/>
                  </a:lnTo>
                  <a:lnTo>
                    <a:pt x="83" y="290"/>
                  </a:lnTo>
                  <a:lnTo>
                    <a:pt x="95" y="296"/>
                  </a:lnTo>
                  <a:lnTo>
                    <a:pt x="109" y="303"/>
                  </a:lnTo>
                  <a:lnTo>
                    <a:pt x="125" y="306"/>
                  </a:lnTo>
                  <a:lnTo>
                    <a:pt x="139" y="308"/>
                  </a:lnTo>
                  <a:lnTo>
                    <a:pt x="154" y="308"/>
                  </a:lnTo>
                  <a:close/>
                </a:path>
              </a:pathLst>
            </a:custGeom>
            <a:solidFill>
              <a:srgbClr val="FFDEB1"/>
            </a:solidFill>
            <a:ln w="428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6" name="Freeform 38"/>
            <p:cNvSpPr>
              <a:spLocks/>
            </p:cNvSpPr>
            <p:nvPr/>
          </p:nvSpPr>
          <p:spPr bwMode="auto">
            <a:xfrm>
              <a:off x="3945" y="3292"/>
              <a:ext cx="188" cy="204"/>
            </a:xfrm>
            <a:custGeom>
              <a:avLst/>
              <a:gdLst>
                <a:gd name="T0" fmla="*/ 1 w 376"/>
                <a:gd name="T1" fmla="*/ 0 h 407"/>
                <a:gd name="T2" fmla="*/ 1 w 376"/>
                <a:gd name="T3" fmla="*/ 1 h 407"/>
                <a:gd name="T4" fmla="*/ 1 w 376"/>
                <a:gd name="T5" fmla="*/ 1 h 407"/>
                <a:gd name="T6" fmla="*/ 1 w 376"/>
                <a:gd name="T7" fmla="*/ 1 h 407"/>
                <a:gd name="T8" fmla="*/ 1 w 376"/>
                <a:gd name="T9" fmla="*/ 1 h 407"/>
                <a:gd name="T10" fmla="*/ 1 w 376"/>
                <a:gd name="T11" fmla="*/ 1 h 407"/>
                <a:gd name="T12" fmla="*/ 1 w 376"/>
                <a:gd name="T13" fmla="*/ 1 h 407"/>
                <a:gd name="T14" fmla="*/ 1 w 376"/>
                <a:gd name="T15" fmla="*/ 1 h 407"/>
                <a:gd name="T16" fmla="*/ 1 w 376"/>
                <a:gd name="T17" fmla="*/ 1 h 407"/>
                <a:gd name="T18" fmla="*/ 1 w 376"/>
                <a:gd name="T19" fmla="*/ 1 h 407"/>
                <a:gd name="T20" fmla="*/ 0 w 376"/>
                <a:gd name="T21" fmla="*/ 1 h 407"/>
                <a:gd name="T22" fmla="*/ 1 w 376"/>
                <a:gd name="T23" fmla="*/ 1 h 407"/>
                <a:gd name="T24" fmla="*/ 1 w 376"/>
                <a:gd name="T25" fmla="*/ 1 h 407"/>
                <a:gd name="T26" fmla="*/ 1 w 376"/>
                <a:gd name="T27" fmla="*/ 1 h 407"/>
                <a:gd name="T28" fmla="*/ 1 w 376"/>
                <a:gd name="T29" fmla="*/ 1 h 407"/>
                <a:gd name="T30" fmla="*/ 1 w 376"/>
                <a:gd name="T31" fmla="*/ 1 h 407"/>
                <a:gd name="T32" fmla="*/ 1 w 376"/>
                <a:gd name="T33" fmla="*/ 1 h 407"/>
                <a:gd name="T34" fmla="*/ 1 w 376"/>
                <a:gd name="T35" fmla="*/ 1 h 407"/>
                <a:gd name="T36" fmla="*/ 1 w 376"/>
                <a:gd name="T37" fmla="*/ 0 h 407"/>
                <a:gd name="T38" fmla="*/ 1 w 376"/>
                <a:gd name="T39" fmla="*/ 0 h 40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76"/>
                <a:gd name="T61" fmla="*/ 0 h 407"/>
                <a:gd name="T62" fmla="*/ 376 w 376"/>
                <a:gd name="T63" fmla="*/ 407 h 40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76" h="407">
                  <a:moveTo>
                    <a:pt x="158" y="0"/>
                  </a:moveTo>
                  <a:lnTo>
                    <a:pt x="109" y="52"/>
                  </a:lnTo>
                  <a:lnTo>
                    <a:pt x="90" y="75"/>
                  </a:lnTo>
                  <a:lnTo>
                    <a:pt x="74" y="96"/>
                  </a:lnTo>
                  <a:lnTo>
                    <a:pt x="109" y="135"/>
                  </a:lnTo>
                  <a:lnTo>
                    <a:pt x="109" y="155"/>
                  </a:lnTo>
                  <a:lnTo>
                    <a:pt x="101" y="172"/>
                  </a:lnTo>
                  <a:lnTo>
                    <a:pt x="60" y="217"/>
                  </a:lnTo>
                  <a:lnTo>
                    <a:pt x="48" y="265"/>
                  </a:lnTo>
                  <a:lnTo>
                    <a:pt x="12" y="312"/>
                  </a:lnTo>
                  <a:lnTo>
                    <a:pt x="0" y="348"/>
                  </a:lnTo>
                  <a:lnTo>
                    <a:pt x="364" y="407"/>
                  </a:lnTo>
                  <a:lnTo>
                    <a:pt x="376" y="407"/>
                  </a:lnTo>
                  <a:lnTo>
                    <a:pt x="374" y="318"/>
                  </a:lnTo>
                  <a:lnTo>
                    <a:pt x="338" y="259"/>
                  </a:lnTo>
                  <a:lnTo>
                    <a:pt x="287" y="187"/>
                  </a:lnTo>
                  <a:lnTo>
                    <a:pt x="247" y="161"/>
                  </a:lnTo>
                  <a:lnTo>
                    <a:pt x="323" y="96"/>
                  </a:lnTo>
                  <a:lnTo>
                    <a:pt x="229" y="0"/>
                  </a:lnTo>
                  <a:lnTo>
                    <a:pt x="158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467" name="Group 39"/>
            <p:cNvGrpSpPr>
              <a:grpSpLocks/>
            </p:cNvGrpSpPr>
            <p:nvPr/>
          </p:nvGrpSpPr>
          <p:grpSpPr bwMode="auto">
            <a:xfrm>
              <a:off x="3933" y="3292"/>
              <a:ext cx="224" cy="412"/>
              <a:chOff x="3933" y="3292"/>
              <a:chExt cx="224" cy="412"/>
            </a:xfrm>
          </p:grpSpPr>
          <p:sp>
            <p:nvSpPr>
              <p:cNvPr id="18491" name="Freeform 40"/>
              <p:cNvSpPr>
                <a:spLocks/>
              </p:cNvSpPr>
              <p:nvPr/>
            </p:nvSpPr>
            <p:spPr bwMode="auto">
              <a:xfrm>
                <a:off x="3945" y="3292"/>
                <a:ext cx="188" cy="204"/>
              </a:xfrm>
              <a:custGeom>
                <a:avLst/>
                <a:gdLst>
                  <a:gd name="T0" fmla="*/ 1 w 376"/>
                  <a:gd name="T1" fmla="*/ 0 h 407"/>
                  <a:gd name="T2" fmla="*/ 1 w 376"/>
                  <a:gd name="T3" fmla="*/ 1 h 407"/>
                  <a:gd name="T4" fmla="*/ 1 w 376"/>
                  <a:gd name="T5" fmla="*/ 1 h 407"/>
                  <a:gd name="T6" fmla="*/ 1 w 376"/>
                  <a:gd name="T7" fmla="*/ 1 h 407"/>
                  <a:gd name="T8" fmla="*/ 1 w 376"/>
                  <a:gd name="T9" fmla="*/ 1 h 407"/>
                  <a:gd name="T10" fmla="*/ 1 w 376"/>
                  <a:gd name="T11" fmla="*/ 1 h 407"/>
                  <a:gd name="T12" fmla="*/ 1 w 376"/>
                  <a:gd name="T13" fmla="*/ 1 h 407"/>
                  <a:gd name="T14" fmla="*/ 1 w 376"/>
                  <a:gd name="T15" fmla="*/ 1 h 407"/>
                  <a:gd name="T16" fmla="*/ 1 w 376"/>
                  <a:gd name="T17" fmla="*/ 1 h 407"/>
                  <a:gd name="T18" fmla="*/ 1 w 376"/>
                  <a:gd name="T19" fmla="*/ 1 h 407"/>
                  <a:gd name="T20" fmla="*/ 0 w 376"/>
                  <a:gd name="T21" fmla="*/ 1 h 407"/>
                  <a:gd name="T22" fmla="*/ 1 w 376"/>
                  <a:gd name="T23" fmla="*/ 1 h 407"/>
                  <a:gd name="T24" fmla="*/ 1 w 376"/>
                  <a:gd name="T25" fmla="*/ 1 h 407"/>
                  <a:gd name="T26" fmla="*/ 1 w 376"/>
                  <a:gd name="T27" fmla="*/ 1 h 407"/>
                  <a:gd name="T28" fmla="*/ 1 w 376"/>
                  <a:gd name="T29" fmla="*/ 1 h 407"/>
                  <a:gd name="T30" fmla="*/ 1 w 376"/>
                  <a:gd name="T31" fmla="*/ 1 h 407"/>
                  <a:gd name="T32" fmla="*/ 1 w 376"/>
                  <a:gd name="T33" fmla="*/ 1 h 407"/>
                  <a:gd name="T34" fmla="*/ 1 w 376"/>
                  <a:gd name="T35" fmla="*/ 1 h 407"/>
                  <a:gd name="T36" fmla="*/ 1 w 376"/>
                  <a:gd name="T37" fmla="*/ 0 h 407"/>
                  <a:gd name="T38" fmla="*/ 1 w 376"/>
                  <a:gd name="T39" fmla="*/ 0 h 40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76"/>
                  <a:gd name="T61" fmla="*/ 0 h 407"/>
                  <a:gd name="T62" fmla="*/ 376 w 376"/>
                  <a:gd name="T63" fmla="*/ 407 h 40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76" h="407">
                    <a:moveTo>
                      <a:pt x="158" y="0"/>
                    </a:moveTo>
                    <a:lnTo>
                      <a:pt x="109" y="52"/>
                    </a:lnTo>
                    <a:lnTo>
                      <a:pt x="90" y="75"/>
                    </a:lnTo>
                    <a:lnTo>
                      <a:pt x="74" y="96"/>
                    </a:lnTo>
                    <a:lnTo>
                      <a:pt x="109" y="135"/>
                    </a:lnTo>
                    <a:lnTo>
                      <a:pt x="109" y="155"/>
                    </a:lnTo>
                    <a:lnTo>
                      <a:pt x="101" y="172"/>
                    </a:lnTo>
                    <a:lnTo>
                      <a:pt x="60" y="217"/>
                    </a:lnTo>
                    <a:lnTo>
                      <a:pt x="48" y="265"/>
                    </a:lnTo>
                    <a:lnTo>
                      <a:pt x="12" y="312"/>
                    </a:lnTo>
                    <a:lnTo>
                      <a:pt x="0" y="348"/>
                    </a:lnTo>
                    <a:lnTo>
                      <a:pt x="364" y="407"/>
                    </a:lnTo>
                    <a:lnTo>
                      <a:pt x="376" y="407"/>
                    </a:lnTo>
                    <a:lnTo>
                      <a:pt x="374" y="318"/>
                    </a:lnTo>
                    <a:lnTo>
                      <a:pt x="338" y="259"/>
                    </a:lnTo>
                    <a:lnTo>
                      <a:pt x="287" y="187"/>
                    </a:lnTo>
                    <a:lnTo>
                      <a:pt x="247" y="161"/>
                    </a:lnTo>
                    <a:lnTo>
                      <a:pt x="323" y="96"/>
                    </a:lnTo>
                    <a:lnTo>
                      <a:pt x="229" y="0"/>
                    </a:lnTo>
                    <a:lnTo>
                      <a:pt x="15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CC00"/>
                  </a:gs>
                  <a:gs pos="100000">
                    <a:srgbClr val="9900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2" name="Freeform 41"/>
              <p:cNvSpPr>
                <a:spLocks/>
              </p:cNvSpPr>
              <p:nvPr/>
            </p:nvSpPr>
            <p:spPr bwMode="auto">
              <a:xfrm>
                <a:off x="3933" y="3367"/>
                <a:ext cx="224" cy="337"/>
              </a:xfrm>
              <a:custGeom>
                <a:avLst/>
                <a:gdLst>
                  <a:gd name="T0" fmla="*/ 1 w 448"/>
                  <a:gd name="T1" fmla="*/ 1 h 673"/>
                  <a:gd name="T2" fmla="*/ 1 w 448"/>
                  <a:gd name="T3" fmla="*/ 1 h 673"/>
                  <a:gd name="T4" fmla="*/ 1 w 448"/>
                  <a:gd name="T5" fmla="*/ 1 h 673"/>
                  <a:gd name="T6" fmla="*/ 1 w 448"/>
                  <a:gd name="T7" fmla="*/ 1 h 673"/>
                  <a:gd name="T8" fmla="*/ 1 w 448"/>
                  <a:gd name="T9" fmla="*/ 1 h 673"/>
                  <a:gd name="T10" fmla="*/ 1 w 448"/>
                  <a:gd name="T11" fmla="*/ 1 h 673"/>
                  <a:gd name="T12" fmla="*/ 1 w 448"/>
                  <a:gd name="T13" fmla="*/ 0 h 673"/>
                  <a:gd name="T14" fmla="*/ 1 w 448"/>
                  <a:gd name="T15" fmla="*/ 1 h 673"/>
                  <a:gd name="T16" fmla="*/ 1 w 448"/>
                  <a:gd name="T17" fmla="*/ 1 h 673"/>
                  <a:gd name="T18" fmla="*/ 1 w 448"/>
                  <a:gd name="T19" fmla="*/ 1 h 673"/>
                  <a:gd name="T20" fmla="*/ 1 w 448"/>
                  <a:gd name="T21" fmla="*/ 1 h 673"/>
                  <a:gd name="T22" fmla="*/ 1 w 448"/>
                  <a:gd name="T23" fmla="*/ 1 h 673"/>
                  <a:gd name="T24" fmla="*/ 1 w 448"/>
                  <a:gd name="T25" fmla="*/ 1 h 673"/>
                  <a:gd name="T26" fmla="*/ 1 w 448"/>
                  <a:gd name="T27" fmla="*/ 1 h 673"/>
                  <a:gd name="T28" fmla="*/ 1 w 448"/>
                  <a:gd name="T29" fmla="*/ 1 h 673"/>
                  <a:gd name="T30" fmla="*/ 1 w 448"/>
                  <a:gd name="T31" fmla="*/ 1 h 673"/>
                  <a:gd name="T32" fmla="*/ 1 w 448"/>
                  <a:gd name="T33" fmla="*/ 1 h 673"/>
                  <a:gd name="T34" fmla="*/ 1 w 448"/>
                  <a:gd name="T35" fmla="*/ 1 h 673"/>
                  <a:gd name="T36" fmla="*/ 1 w 448"/>
                  <a:gd name="T37" fmla="*/ 1 h 673"/>
                  <a:gd name="T38" fmla="*/ 1 w 448"/>
                  <a:gd name="T39" fmla="*/ 1 h 673"/>
                  <a:gd name="T40" fmla="*/ 1 w 448"/>
                  <a:gd name="T41" fmla="*/ 1 h 673"/>
                  <a:gd name="T42" fmla="*/ 0 w 448"/>
                  <a:gd name="T43" fmla="*/ 1 h 673"/>
                  <a:gd name="T44" fmla="*/ 0 w 448"/>
                  <a:gd name="T45" fmla="*/ 1 h 673"/>
                  <a:gd name="T46" fmla="*/ 1 w 448"/>
                  <a:gd name="T47" fmla="*/ 1 h 673"/>
                  <a:gd name="T48" fmla="*/ 1 w 448"/>
                  <a:gd name="T49" fmla="*/ 1 h 673"/>
                  <a:gd name="T50" fmla="*/ 1 w 448"/>
                  <a:gd name="T51" fmla="*/ 1 h 673"/>
                  <a:gd name="T52" fmla="*/ 1 w 448"/>
                  <a:gd name="T53" fmla="*/ 1 h 673"/>
                  <a:gd name="T54" fmla="*/ 1 w 448"/>
                  <a:gd name="T55" fmla="*/ 1 h 673"/>
                  <a:gd name="T56" fmla="*/ 1 w 448"/>
                  <a:gd name="T57" fmla="*/ 1 h 673"/>
                  <a:gd name="T58" fmla="*/ 1 w 448"/>
                  <a:gd name="T59" fmla="*/ 1 h 673"/>
                  <a:gd name="T60" fmla="*/ 1 w 448"/>
                  <a:gd name="T61" fmla="*/ 1 h 673"/>
                  <a:gd name="T62" fmla="*/ 1 w 448"/>
                  <a:gd name="T63" fmla="*/ 1 h 673"/>
                  <a:gd name="T64" fmla="*/ 1 w 448"/>
                  <a:gd name="T65" fmla="*/ 1 h 673"/>
                  <a:gd name="T66" fmla="*/ 1 w 448"/>
                  <a:gd name="T67" fmla="*/ 1 h 67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48"/>
                  <a:gd name="T103" fmla="*/ 0 h 673"/>
                  <a:gd name="T104" fmla="*/ 448 w 448"/>
                  <a:gd name="T105" fmla="*/ 673 h 67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48" h="673">
                    <a:moveTo>
                      <a:pt x="288" y="25"/>
                    </a:moveTo>
                    <a:lnTo>
                      <a:pt x="284" y="58"/>
                    </a:lnTo>
                    <a:lnTo>
                      <a:pt x="278" y="84"/>
                    </a:lnTo>
                    <a:lnTo>
                      <a:pt x="256" y="80"/>
                    </a:lnTo>
                    <a:lnTo>
                      <a:pt x="253" y="36"/>
                    </a:lnTo>
                    <a:lnTo>
                      <a:pt x="238" y="13"/>
                    </a:lnTo>
                    <a:lnTo>
                      <a:pt x="210" y="0"/>
                    </a:lnTo>
                    <a:lnTo>
                      <a:pt x="210" y="21"/>
                    </a:lnTo>
                    <a:lnTo>
                      <a:pt x="237" y="135"/>
                    </a:lnTo>
                    <a:lnTo>
                      <a:pt x="204" y="146"/>
                    </a:lnTo>
                    <a:lnTo>
                      <a:pt x="204" y="93"/>
                    </a:lnTo>
                    <a:lnTo>
                      <a:pt x="190" y="61"/>
                    </a:lnTo>
                    <a:lnTo>
                      <a:pt x="175" y="4"/>
                    </a:lnTo>
                    <a:lnTo>
                      <a:pt x="158" y="45"/>
                    </a:lnTo>
                    <a:lnTo>
                      <a:pt x="146" y="93"/>
                    </a:lnTo>
                    <a:lnTo>
                      <a:pt x="110" y="117"/>
                    </a:lnTo>
                    <a:lnTo>
                      <a:pt x="84" y="140"/>
                    </a:lnTo>
                    <a:lnTo>
                      <a:pt x="36" y="157"/>
                    </a:lnTo>
                    <a:lnTo>
                      <a:pt x="31" y="161"/>
                    </a:lnTo>
                    <a:lnTo>
                      <a:pt x="3" y="256"/>
                    </a:lnTo>
                    <a:lnTo>
                      <a:pt x="3" y="297"/>
                    </a:lnTo>
                    <a:lnTo>
                      <a:pt x="0" y="360"/>
                    </a:lnTo>
                    <a:lnTo>
                      <a:pt x="0" y="437"/>
                    </a:lnTo>
                    <a:lnTo>
                      <a:pt x="77" y="616"/>
                    </a:lnTo>
                    <a:lnTo>
                      <a:pt x="448" y="673"/>
                    </a:lnTo>
                    <a:lnTo>
                      <a:pt x="432" y="551"/>
                    </a:lnTo>
                    <a:lnTo>
                      <a:pt x="432" y="418"/>
                    </a:lnTo>
                    <a:lnTo>
                      <a:pt x="418" y="341"/>
                    </a:lnTo>
                    <a:lnTo>
                      <a:pt x="398" y="209"/>
                    </a:lnTo>
                    <a:lnTo>
                      <a:pt x="398" y="157"/>
                    </a:lnTo>
                    <a:lnTo>
                      <a:pt x="355" y="105"/>
                    </a:lnTo>
                    <a:lnTo>
                      <a:pt x="326" y="57"/>
                    </a:lnTo>
                    <a:lnTo>
                      <a:pt x="288" y="21"/>
                    </a:lnTo>
                    <a:lnTo>
                      <a:pt x="288" y="2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CC00"/>
                  </a:gs>
                  <a:gs pos="100000">
                    <a:srgbClr val="9900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68" name="Freeform 42"/>
            <p:cNvSpPr>
              <a:spLocks/>
            </p:cNvSpPr>
            <p:nvPr/>
          </p:nvSpPr>
          <p:spPr bwMode="auto">
            <a:xfrm>
              <a:off x="3933" y="3367"/>
              <a:ext cx="224" cy="337"/>
            </a:xfrm>
            <a:custGeom>
              <a:avLst/>
              <a:gdLst>
                <a:gd name="T0" fmla="*/ 1 w 448"/>
                <a:gd name="T1" fmla="*/ 1 h 673"/>
                <a:gd name="T2" fmla="*/ 1 w 448"/>
                <a:gd name="T3" fmla="*/ 1 h 673"/>
                <a:gd name="T4" fmla="*/ 1 w 448"/>
                <a:gd name="T5" fmla="*/ 1 h 673"/>
                <a:gd name="T6" fmla="*/ 1 w 448"/>
                <a:gd name="T7" fmla="*/ 1 h 673"/>
                <a:gd name="T8" fmla="*/ 1 w 448"/>
                <a:gd name="T9" fmla="*/ 1 h 673"/>
                <a:gd name="T10" fmla="*/ 1 w 448"/>
                <a:gd name="T11" fmla="*/ 1 h 673"/>
                <a:gd name="T12" fmla="*/ 1 w 448"/>
                <a:gd name="T13" fmla="*/ 0 h 673"/>
                <a:gd name="T14" fmla="*/ 1 w 448"/>
                <a:gd name="T15" fmla="*/ 1 h 673"/>
                <a:gd name="T16" fmla="*/ 1 w 448"/>
                <a:gd name="T17" fmla="*/ 1 h 673"/>
                <a:gd name="T18" fmla="*/ 1 w 448"/>
                <a:gd name="T19" fmla="*/ 1 h 673"/>
                <a:gd name="T20" fmla="*/ 1 w 448"/>
                <a:gd name="T21" fmla="*/ 1 h 673"/>
                <a:gd name="T22" fmla="*/ 1 w 448"/>
                <a:gd name="T23" fmla="*/ 1 h 673"/>
                <a:gd name="T24" fmla="*/ 1 w 448"/>
                <a:gd name="T25" fmla="*/ 1 h 673"/>
                <a:gd name="T26" fmla="*/ 1 w 448"/>
                <a:gd name="T27" fmla="*/ 1 h 673"/>
                <a:gd name="T28" fmla="*/ 1 w 448"/>
                <a:gd name="T29" fmla="*/ 1 h 673"/>
                <a:gd name="T30" fmla="*/ 1 w 448"/>
                <a:gd name="T31" fmla="*/ 1 h 673"/>
                <a:gd name="T32" fmla="*/ 1 w 448"/>
                <a:gd name="T33" fmla="*/ 1 h 673"/>
                <a:gd name="T34" fmla="*/ 1 w 448"/>
                <a:gd name="T35" fmla="*/ 1 h 673"/>
                <a:gd name="T36" fmla="*/ 1 w 448"/>
                <a:gd name="T37" fmla="*/ 1 h 673"/>
                <a:gd name="T38" fmla="*/ 1 w 448"/>
                <a:gd name="T39" fmla="*/ 1 h 673"/>
                <a:gd name="T40" fmla="*/ 1 w 448"/>
                <a:gd name="T41" fmla="*/ 1 h 673"/>
                <a:gd name="T42" fmla="*/ 0 w 448"/>
                <a:gd name="T43" fmla="*/ 1 h 673"/>
                <a:gd name="T44" fmla="*/ 0 w 448"/>
                <a:gd name="T45" fmla="*/ 1 h 673"/>
                <a:gd name="T46" fmla="*/ 1 w 448"/>
                <a:gd name="T47" fmla="*/ 1 h 673"/>
                <a:gd name="T48" fmla="*/ 1 w 448"/>
                <a:gd name="T49" fmla="*/ 1 h 673"/>
                <a:gd name="T50" fmla="*/ 1 w 448"/>
                <a:gd name="T51" fmla="*/ 1 h 673"/>
                <a:gd name="T52" fmla="*/ 1 w 448"/>
                <a:gd name="T53" fmla="*/ 1 h 673"/>
                <a:gd name="T54" fmla="*/ 1 w 448"/>
                <a:gd name="T55" fmla="*/ 1 h 673"/>
                <a:gd name="T56" fmla="*/ 1 w 448"/>
                <a:gd name="T57" fmla="*/ 1 h 673"/>
                <a:gd name="T58" fmla="*/ 1 w 448"/>
                <a:gd name="T59" fmla="*/ 1 h 673"/>
                <a:gd name="T60" fmla="*/ 1 w 448"/>
                <a:gd name="T61" fmla="*/ 1 h 673"/>
                <a:gd name="T62" fmla="*/ 1 w 448"/>
                <a:gd name="T63" fmla="*/ 1 h 673"/>
                <a:gd name="T64" fmla="*/ 1 w 448"/>
                <a:gd name="T65" fmla="*/ 1 h 673"/>
                <a:gd name="T66" fmla="*/ 1 w 448"/>
                <a:gd name="T67" fmla="*/ 1 h 6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8"/>
                <a:gd name="T103" fmla="*/ 0 h 673"/>
                <a:gd name="T104" fmla="*/ 448 w 448"/>
                <a:gd name="T105" fmla="*/ 673 h 67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8" h="673">
                  <a:moveTo>
                    <a:pt x="288" y="25"/>
                  </a:moveTo>
                  <a:lnTo>
                    <a:pt x="284" y="58"/>
                  </a:lnTo>
                  <a:lnTo>
                    <a:pt x="278" y="84"/>
                  </a:lnTo>
                  <a:lnTo>
                    <a:pt x="256" y="80"/>
                  </a:lnTo>
                  <a:lnTo>
                    <a:pt x="253" y="36"/>
                  </a:lnTo>
                  <a:lnTo>
                    <a:pt x="238" y="13"/>
                  </a:lnTo>
                  <a:lnTo>
                    <a:pt x="210" y="0"/>
                  </a:lnTo>
                  <a:lnTo>
                    <a:pt x="210" y="21"/>
                  </a:lnTo>
                  <a:lnTo>
                    <a:pt x="237" y="135"/>
                  </a:lnTo>
                  <a:lnTo>
                    <a:pt x="204" y="146"/>
                  </a:lnTo>
                  <a:lnTo>
                    <a:pt x="204" y="93"/>
                  </a:lnTo>
                  <a:lnTo>
                    <a:pt x="190" y="61"/>
                  </a:lnTo>
                  <a:lnTo>
                    <a:pt x="175" y="4"/>
                  </a:lnTo>
                  <a:lnTo>
                    <a:pt x="158" y="45"/>
                  </a:lnTo>
                  <a:lnTo>
                    <a:pt x="146" y="93"/>
                  </a:lnTo>
                  <a:lnTo>
                    <a:pt x="110" y="117"/>
                  </a:lnTo>
                  <a:lnTo>
                    <a:pt x="84" y="140"/>
                  </a:lnTo>
                  <a:lnTo>
                    <a:pt x="36" y="157"/>
                  </a:lnTo>
                  <a:lnTo>
                    <a:pt x="31" y="161"/>
                  </a:lnTo>
                  <a:lnTo>
                    <a:pt x="3" y="256"/>
                  </a:lnTo>
                  <a:lnTo>
                    <a:pt x="3" y="297"/>
                  </a:lnTo>
                  <a:lnTo>
                    <a:pt x="0" y="360"/>
                  </a:lnTo>
                  <a:lnTo>
                    <a:pt x="0" y="437"/>
                  </a:lnTo>
                  <a:lnTo>
                    <a:pt x="77" y="616"/>
                  </a:lnTo>
                  <a:lnTo>
                    <a:pt x="448" y="673"/>
                  </a:lnTo>
                  <a:lnTo>
                    <a:pt x="432" y="551"/>
                  </a:lnTo>
                  <a:lnTo>
                    <a:pt x="432" y="418"/>
                  </a:lnTo>
                  <a:lnTo>
                    <a:pt x="418" y="341"/>
                  </a:lnTo>
                  <a:lnTo>
                    <a:pt x="398" y="209"/>
                  </a:lnTo>
                  <a:lnTo>
                    <a:pt x="398" y="157"/>
                  </a:lnTo>
                  <a:lnTo>
                    <a:pt x="355" y="105"/>
                  </a:lnTo>
                  <a:lnTo>
                    <a:pt x="326" y="57"/>
                  </a:lnTo>
                  <a:lnTo>
                    <a:pt x="288" y="21"/>
                  </a:lnTo>
                  <a:lnTo>
                    <a:pt x="288" y="25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9" name="Oval 43"/>
            <p:cNvSpPr>
              <a:spLocks noChangeArrowheads="1"/>
            </p:cNvSpPr>
            <p:nvPr/>
          </p:nvSpPr>
          <p:spPr bwMode="auto">
            <a:xfrm>
              <a:off x="4057" y="3444"/>
              <a:ext cx="71" cy="86"/>
            </a:xfrm>
            <a:prstGeom prst="ellipse">
              <a:avLst/>
            </a:prstGeom>
            <a:solidFill>
              <a:srgbClr val="00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" charset="2"/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" charset="2"/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" charset="2"/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" charset="2"/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18470" name="Oval 44"/>
            <p:cNvSpPr>
              <a:spLocks noChangeArrowheads="1"/>
            </p:cNvSpPr>
            <p:nvPr/>
          </p:nvSpPr>
          <p:spPr bwMode="auto">
            <a:xfrm>
              <a:off x="4043" y="3428"/>
              <a:ext cx="79" cy="96"/>
            </a:xfrm>
            <a:prstGeom prst="ellipse">
              <a:avLst/>
            </a:prstGeom>
            <a:solidFill>
              <a:srgbClr val="00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" charset="2"/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" charset="2"/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" charset="2"/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" charset="2"/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18471" name="Freeform 45"/>
            <p:cNvSpPr>
              <a:spLocks/>
            </p:cNvSpPr>
            <p:nvPr/>
          </p:nvSpPr>
          <p:spPr bwMode="auto">
            <a:xfrm>
              <a:off x="4066" y="3475"/>
              <a:ext cx="54" cy="42"/>
            </a:xfrm>
            <a:custGeom>
              <a:avLst/>
              <a:gdLst>
                <a:gd name="T0" fmla="*/ 0 w 109"/>
                <a:gd name="T1" fmla="*/ 0 h 84"/>
                <a:gd name="T2" fmla="*/ 0 w 109"/>
                <a:gd name="T3" fmla="*/ 1 h 84"/>
                <a:gd name="T4" fmla="*/ 0 w 109"/>
                <a:gd name="T5" fmla="*/ 1 h 84"/>
                <a:gd name="T6" fmla="*/ 0 w 109"/>
                <a:gd name="T7" fmla="*/ 1 h 84"/>
                <a:gd name="T8" fmla="*/ 0 w 109"/>
                <a:gd name="T9" fmla="*/ 1 h 84"/>
                <a:gd name="T10" fmla="*/ 0 w 109"/>
                <a:gd name="T11" fmla="*/ 1 h 84"/>
                <a:gd name="T12" fmla="*/ 0 w 109"/>
                <a:gd name="T13" fmla="*/ 1 h 84"/>
                <a:gd name="T14" fmla="*/ 0 w 109"/>
                <a:gd name="T15" fmla="*/ 0 h 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9"/>
                <a:gd name="T25" fmla="*/ 0 h 84"/>
                <a:gd name="T26" fmla="*/ 109 w 109"/>
                <a:gd name="T27" fmla="*/ 84 h 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9" h="84">
                  <a:moveTo>
                    <a:pt x="109" y="0"/>
                  </a:moveTo>
                  <a:lnTo>
                    <a:pt x="74" y="62"/>
                  </a:lnTo>
                  <a:lnTo>
                    <a:pt x="47" y="74"/>
                  </a:lnTo>
                  <a:lnTo>
                    <a:pt x="0" y="68"/>
                  </a:lnTo>
                  <a:lnTo>
                    <a:pt x="38" y="84"/>
                  </a:lnTo>
                  <a:lnTo>
                    <a:pt x="73" y="76"/>
                  </a:lnTo>
                  <a:lnTo>
                    <a:pt x="99" y="4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00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2" name="Freeform 46"/>
            <p:cNvSpPr>
              <a:spLocks/>
            </p:cNvSpPr>
            <p:nvPr/>
          </p:nvSpPr>
          <p:spPr bwMode="auto">
            <a:xfrm>
              <a:off x="4057" y="3448"/>
              <a:ext cx="32" cy="30"/>
            </a:xfrm>
            <a:custGeom>
              <a:avLst/>
              <a:gdLst>
                <a:gd name="T0" fmla="*/ 1 w 63"/>
                <a:gd name="T1" fmla="*/ 0 h 61"/>
                <a:gd name="T2" fmla="*/ 1 w 63"/>
                <a:gd name="T3" fmla="*/ 0 h 61"/>
                <a:gd name="T4" fmla="*/ 1 w 63"/>
                <a:gd name="T5" fmla="*/ 0 h 61"/>
                <a:gd name="T6" fmla="*/ 0 w 63"/>
                <a:gd name="T7" fmla="*/ 0 h 61"/>
                <a:gd name="T8" fmla="*/ 0 w 63"/>
                <a:gd name="T9" fmla="*/ 0 h 61"/>
                <a:gd name="T10" fmla="*/ 1 w 63"/>
                <a:gd name="T11" fmla="*/ 0 h 61"/>
                <a:gd name="T12" fmla="*/ 1 w 63"/>
                <a:gd name="T13" fmla="*/ 0 h 61"/>
                <a:gd name="T14" fmla="*/ 1 w 63"/>
                <a:gd name="T15" fmla="*/ 0 h 61"/>
                <a:gd name="T16" fmla="*/ 1 w 63"/>
                <a:gd name="T17" fmla="*/ 0 h 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61"/>
                <a:gd name="T29" fmla="*/ 63 w 63"/>
                <a:gd name="T30" fmla="*/ 61 h 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61">
                  <a:moveTo>
                    <a:pt x="35" y="0"/>
                  </a:moveTo>
                  <a:lnTo>
                    <a:pt x="16" y="0"/>
                  </a:lnTo>
                  <a:lnTo>
                    <a:pt x="13" y="12"/>
                  </a:lnTo>
                  <a:lnTo>
                    <a:pt x="0" y="29"/>
                  </a:lnTo>
                  <a:lnTo>
                    <a:pt x="0" y="54"/>
                  </a:lnTo>
                  <a:lnTo>
                    <a:pt x="16" y="61"/>
                  </a:lnTo>
                  <a:lnTo>
                    <a:pt x="45" y="36"/>
                  </a:lnTo>
                  <a:lnTo>
                    <a:pt x="63" y="1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3" name="Freeform 47"/>
            <p:cNvSpPr>
              <a:spLocks/>
            </p:cNvSpPr>
            <p:nvPr/>
          </p:nvSpPr>
          <p:spPr bwMode="auto">
            <a:xfrm>
              <a:off x="4061" y="3454"/>
              <a:ext cx="18" cy="17"/>
            </a:xfrm>
            <a:custGeom>
              <a:avLst/>
              <a:gdLst>
                <a:gd name="T0" fmla="*/ 1 w 35"/>
                <a:gd name="T1" fmla="*/ 1 h 33"/>
                <a:gd name="T2" fmla="*/ 1 w 35"/>
                <a:gd name="T3" fmla="*/ 0 h 33"/>
                <a:gd name="T4" fmla="*/ 1 w 35"/>
                <a:gd name="T5" fmla="*/ 0 h 33"/>
                <a:gd name="T6" fmla="*/ 1 w 35"/>
                <a:gd name="T7" fmla="*/ 1 h 33"/>
                <a:gd name="T8" fmla="*/ 1 w 35"/>
                <a:gd name="T9" fmla="*/ 1 h 33"/>
                <a:gd name="T10" fmla="*/ 0 w 35"/>
                <a:gd name="T11" fmla="*/ 1 h 33"/>
                <a:gd name="T12" fmla="*/ 1 w 35"/>
                <a:gd name="T13" fmla="*/ 1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33"/>
                <a:gd name="T23" fmla="*/ 35 w 35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33">
                  <a:moveTo>
                    <a:pt x="2" y="3"/>
                  </a:moveTo>
                  <a:lnTo>
                    <a:pt x="9" y="0"/>
                  </a:lnTo>
                  <a:lnTo>
                    <a:pt x="35" y="0"/>
                  </a:lnTo>
                  <a:lnTo>
                    <a:pt x="22" y="24"/>
                  </a:lnTo>
                  <a:lnTo>
                    <a:pt x="9" y="33"/>
                  </a:lnTo>
                  <a:lnTo>
                    <a:pt x="0" y="24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4" name="Oval 48"/>
            <p:cNvSpPr>
              <a:spLocks noChangeArrowheads="1"/>
            </p:cNvSpPr>
            <p:nvPr/>
          </p:nvSpPr>
          <p:spPr bwMode="auto">
            <a:xfrm>
              <a:off x="4071" y="3567"/>
              <a:ext cx="69" cy="73"/>
            </a:xfrm>
            <a:prstGeom prst="ellipse">
              <a:avLst/>
            </a:prstGeom>
            <a:solidFill>
              <a:srgbClr val="2800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" charset="2"/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" charset="2"/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" charset="2"/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" charset="2"/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18475" name="Oval 49"/>
            <p:cNvSpPr>
              <a:spLocks noChangeArrowheads="1"/>
            </p:cNvSpPr>
            <p:nvPr/>
          </p:nvSpPr>
          <p:spPr bwMode="auto">
            <a:xfrm>
              <a:off x="4061" y="3555"/>
              <a:ext cx="73" cy="73"/>
            </a:xfrm>
            <a:prstGeom prst="ellipse">
              <a:avLst/>
            </a:prstGeom>
            <a:solidFill>
              <a:srgbClr val="2800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" charset="2"/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" charset="2"/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" charset="2"/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" charset="2"/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18476" name="Freeform 50"/>
            <p:cNvSpPr>
              <a:spLocks/>
            </p:cNvSpPr>
            <p:nvPr/>
          </p:nvSpPr>
          <p:spPr bwMode="auto">
            <a:xfrm>
              <a:off x="4080" y="3589"/>
              <a:ext cx="50" cy="38"/>
            </a:xfrm>
            <a:custGeom>
              <a:avLst/>
              <a:gdLst>
                <a:gd name="T0" fmla="*/ 1 w 100"/>
                <a:gd name="T1" fmla="*/ 0 h 76"/>
                <a:gd name="T2" fmla="*/ 1 w 100"/>
                <a:gd name="T3" fmla="*/ 1 h 76"/>
                <a:gd name="T4" fmla="*/ 1 w 100"/>
                <a:gd name="T5" fmla="*/ 1 h 76"/>
                <a:gd name="T6" fmla="*/ 1 w 100"/>
                <a:gd name="T7" fmla="*/ 1 h 76"/>
                <a:gd name="T8" fmla="*/ 0 w 100"/>
                <a:gd name="T9" fmla="*/ 1 h 76"/>
                <a:gd name="T10" fmla="*/ 1 w 100"/>
                <a:gd name="T11" fmla="*/ 1 h 76"/>
                <a:gd name="T12" fmla="*/ 1 w 100"/>
                <a:gd name="T13" fmla="*/ 1 h 76"/>
                <a:gd name="T14" fmla="*/ 1 w 100"/>
                <a:gd name="T15" fmla="*/ 0 h 76"/>
                <a:gd name="T16" fmla="*/ 1 w 100"/>
                <a:gd name="T17" fmla="*/ 0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"/>
                <a:gd name="T28" fmla="*/ 0 h 76"/>
                <a:gd name="T29" fmla="*/ 100 w 100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" h="76">
                  <a:moveTo>
                    <a:pt x="95" y="0"/>
                  </a:moveTo>
                  <a:lnTo>
                    <a:pt x="67" y="50"/>
                  </a:lnTo>
                  <a:lnTo>
                    <a:pt x="42" y="62"/>
                  </a:lnTo>
                  <a:lnTo>
                    <a:pt x="24" y="64"/>
                  </a:lnTo>
                  <a:lnTo>
                    <a:pt x="0" y="65"/>
                  </a:lnTo>
                  <a:lnTo>
                    <a:pt x="32" y="76"/>
                  </a:lnTo>
                  <a:lnTo>
                    <a:pt x="64" y="67"/>
                  </a:lnTo>
                  <a:lnTo>
                    <a:pt x="100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2800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7" name="Freeform 51"/>
            <p:cNvSpPr>
              <a:spLocks/>
            </p:cNvSpPr>
            <p:nvPr/>
          </p:nvSpPr>
          <p:spPr bwMode="auto">
            <a:xfrm>
              <a:off x="4071" y="3567"/>
              <a:ext cx="28" cy="25"/>
            </a:xfrm>
            <a:custGeom>
              <a:avLst/>
              <a:gdLst>
                <a:gd name="T0" fmla="*/ 1 w 56"/>
                <a:gd name="T1" fmla="*/ 0 h 49"/>
                <a:gd name="T2" fmla="*/ 1 w 56"/>
                <a:gd name="T3" fmla="*/ 0 h 49"/>
                <a:gd name="T4" fmla="*/ 1 w 56"/>
                <a:gd name="T5" fmla="*/ 1 h 49"/>
                <a:gd name="T6" fmla="*/ 0 w 56"/>
                <a:gd name="T7" fmla="*/ 1 h 49"/>
                <a:gd name="T8" fmla="*/ 0 w 56"/>
                <a:gd name="T9" fmla="*/ 1 h 49"/>
                <a:gd name="T10" fmla="*/ 1 w 56"/>
                <a:gd name="T11" fmla="*/ 1 h 49"/>
                <a:gd name="T12" fmla="*/ 1 w 56"/>
                <a:gd name="T13" fmla="*/ 1 h 49"/>
                <a:gd name="T14" fmla="*/ 1 w 56"/>
                <a:gd name="T15" fmla="*/ 0 h 49"/>
                <a:gd name="T16" fmla="*/ 1 w 56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"/>
                <a:gd name="T28" fmla="*/ 0 h 49"/>
                <a:gd name="T29" fmla="*/ 56 w 56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" h="49">
                  <a:moveTo>
                    <a:pt x="39" y="0"/>
                  </a:moveTo>
                  <a:lnTo>
                    <a:pt x="21" y="0"/>
                  </a:lnTo>
                  <a:lnTo>
                    <a:pt x="15" y="6"/>
                  </a:lnTo>
                  <a:lnTo>
                    <a:pt x="0" y="21"/>
                  </a:lnTo>
                  <a:lnTo>
                    <a:pt x="0" y="43"/>
                  </a:lnTo>
                  <a:lnTo>
                    <a:pt x="24" y="49"/>
                  </a:lnTo>
                  <a:lnTo>
                    <a:pt x="47" y="27"/>
                  </a:lnTo>
                  <a:lnTo>
                    <a:pt x="56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2800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8" name="Freeform 52"/>
            <p:cNvSpPr>
              <a:spLocks/>
            </p:cNvSpPr>
            <p:nvPr/>
          </p:nvSpPr>
          <p:spPr bwMode="auto">
            <a:xfrm>
              <a:off x="4076" y="3570"/>
              <a:ext cx="15" cy="12"/>
            </a:xfrm>
            <a:custGeom>
              <a:avLst/>
              <a:gdLst>
                <a:gd name="T0" fmla="*/ 0 w 30"/>
                <a:gd name="T1" fmla="*/ 1 h 24"/>
                <a:gd name="T2" fmla="*/ 1 w 30"/>
                <a:gd name="T3" fmla="*/ 0 h 24"/>
                <a:gd name="T4" fmla="*/ 1 w 30"/>
                <a:gd name="T5" fmla="*/ 0 h 24"/>
                <a:gd name="T6" fmla="*/ 1 w 30"/>
                <a:gd name="T7" fmla="*/ 1 h 24"/>
                <a:gd name="T8" fmla="*/ 1 w 30"/>
                <a:gd name="T9" fmla="*/ 1 h 24"/>
                <a:gd name="T10" fmla="*/ 0 w 30"/>
                <a:gd name="T11" fmla="*/ 1 h 24"/>
                <a:gd name="T12" fmla="*/ 0 w 30"/>
                <a:gd name="T13" fmla="*/ 1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24"/>
                <a:gd name="T23" fmla="*/ 30 w 30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24">
                  <a:moveTo>
                    <a:pt x="0" y="15"/>
                  </a:moveTo>
                  <a:lnTo>
                    <a:pt x="15" y="0"/>
                  </a:lnTo>
                  <a:lnTo>
                    <a:pt x="30" y="0"/>
                  </a:lnTo>
                  <a:lnTo>
                    <a:pt x="21" y="21"/>
                  </a:lnTo>
                  <a:lnTo>
                    <a:pt x="9" y="24"/>
                  </a:lnTo>
                  <a:lnTo>
                    <a:pt x="0" y="21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2800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9" name="Oval 53"/>
            <p:cNvSpPr>
              <a:spLocks noChangeArrowheads="1"/>
            </p:cNvSpPr>
            <p:nvPr/>
          </p:nvSpPr>
          <p:spPr bwMode="auto">
            <a:xfrm>
              <a:off x="3993" y="3581"/>
              <a:ext cx="58" cy="60"/>
            </a:xfrm>
            <a:prstGeom prst="ellipse">
              <a:avLst/>
            </a:prstGeom>
            <a:solidFill>
              <a:srgbClr val="FFAD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" charset="2"/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" charset="2"/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" charset="2"/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" charset="2"/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18480" name="Oval 54"/>
            <p:cNvSpPr>
              <a:spLocks noChangeArrowheads="1"/>
            </p:cNvSpPr>
            <p:nvPr/>
          </p:nvSpPr>
          <p:spPr bwMode="auto">
            <a:xfrm>
              <a:off x="3983" y="3582"/>
              <a:ext cx="61" cy="72"/>
            </a:xfrm>
            <a:prstGeom prst="ellipse">
              <a:avLst/>
            </a:prstGeom>
            <a:solidFill>
              <a:srgbClr val="FFAD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" charset="2"/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" charset="2"/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" charset="2"/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" charset="2"/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18481" name="Freeform 55"/>
            <p:cNvSpPr>
              <a:spLocks/>
            </p:cNvSpPr>
            <p:nvPr/>
          </p:nvSpPr>
          <p:spPr bwMode="auto">
            <a:xfrm>
              <a:off x="4002" y="3589"/>
              <a:ext cx="41" cy="33"/>
            </a:xfrm>
            <a:custGeom>
              <a:avLst/>
              <a:gdLst>
                <a:gd name="T0" fmla="*/ 0 w 83"/>
                <a:gd name="T1" fmla="*/ 0 h 67"/>
                <a:gd name="T2" fmla="*/ 0 w 83"/>
                <a:gd name="T3" fmla="*/ 0 h 67"/>
                <a:gd name="T4" fmla="*/ 0 w 83"/>
                <a:gd name="T5" fmla="*/ 0 h 67"/>
                <a:gd name="T6" fmla="*/ 0 w 83"/>
                <a:gd name="T7" fmla="*/ 0 h 67"/>
                <a:gd name="T8" fmla="*/ 0 w 83"/>
                <a:gd name="T9" fmla="*/ 0 h 67"/>
                <a:gd name="T10" fmla="*/ 0 w 83"/>
                <a:gd name="T11" fmla="*/ 0 h 67"/>
                <a:gd name="T12" fmla="*/ 0 w 83"/>
                <a:gd name="T13" fmla="*/ 0 h 67"/>
                <a:gd name="T14" fmla="*/ 0 w 83"/>
                <a:gd name="T15" fmla="*/ 0 h 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67"/>
                <a:gd name="T26" fmla="*/ 83 w 83"/>
                <a:gd name="T27" fmla="*/ 67 h 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67">
                  <a:moveTo>
                    <a:pt x="77" y="67"/>
                  </a:moveTo>
                  <a:lnTo>
                    <a:pt x="53" y="16"/>
                  </a:lnTo>
                  <a:lnTo>
                    <a:pt x="32" y="5"/>
                  </a:lnTo>
                  <a:lnTo>
                    <a:pt x="0" y="11"/>
                  </a:lnTo>
                  <a:lnTo>
                    <a:pt x="24" y="0"/>
                  </a:lnTo>
                  <a:lnTo>
                    <a:pt x="50" y="6"/>
                  </a:lnTo>
                  <a:lnTo>
                    <a:pt x="83" y="67"/>
                  </a:lnTo>
                  <a:lnTo>
                    <a:pt x="77" y="67"/>
                  </a:lnTo>
                  <a:close/>
                </a:path>
              </a:pathLst>
            </a:custGeom>
            <a:solidFill>
              <a:srgbClr val="FFAD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2" name="Freeform 56"/>
            <p:cNvSpPr>
              <a:spLocks/>
            </p:cNvSpPr>
            <p:nvPr/>
          </p:nvSpPr>
          <p:spPr bwMode="auto">
            <a:xfrm>
              <a:off x="3990" y="3622"/>
              <a:ext cx="27" cy="16"/>
            </a:xfrm>
            <a:custGeom>
              <a:avLst/>
              <a:gdLst>
                <a:gd name="T0" fmla="*/ 1 w 53"/>
                <a:gd name="T1" fmla="*/ 1 h 32"/>
                <a:gd name="T2" fmla="*/ 1 w 53"/>
                <a:gd name="T3" fmla="*/ 1 h 32"/>
                <a:gd name="T4" fmla="*/ 1 w 53"/>
                <a:gd name="T5" fmla="*/ 1 h 32"/>
                <a:gd name="T6" fmla="*/ 1 w 53"/>
                <a:gd name="T7" fmla="*/ 1 h 32"/>
                <a:gd name="T8" fmla="*/ 0 w 53"/>
                <a:gd name="T9" fmla="*/ 0 h 32"/>
                <a:gd name="T10" fmla="*/ 1 w 53"/>
                <a:gd name="T11" fmla="*/ 0 h 32"/>
                <a:gd name="T12" fmla="*/ 1 w 53"/>
                <a:gd name="T13" fmla="*/ 0 h 32"/>
                <a:gd name="T14" fmla="*/ 1 w 53"/>
                <a:gd name="T15" fmla="*/ 1 h 32"/>
                <a:gd name="T16" fmla="*/ 1 w 53"/>
                <a:gd name="T17" fmla="*/ 1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"/>
                <a:gd name="T28" fmla="*/ 0 h 32"/>
                <a:gd name="T29" fmla="*/ 53 w 53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" h="32">
                  <a:moveTo>
                    <a:pt x="31" y="32"/>
                  </a:moveTo>
                  <a:lnTo>
                    <a:pt x="23" y="32"/>
                  </a:lnTo>
                  <a:lnTo>
                    <a:pt x="11" y="27"/>
                  </a:lnTo>
                  <a:lnTo>
                    <a:pt x="6" y="12"/>
                  </a:lnTo>
                  <a:lnTo>
                    <a:pt x="0" y="0"/>
                  </a:lnTo>
                  <a:lnTo>
                    <a:pt x="23" y="0"/>
                  </a:lnTo>
                  <a:lnTo>
                    <a:pt x="40" y="0"/>
                  </a:lnTo>
                  <a:lnTo>
                    <a:pt x="53" y="27"/>
                  </a:lnTo>
                  <a:lnTo>
                    <a:pt x="31" y="32"/>
                  </a:lnTo>
                  <a:close/>
                </a:path>
              </a:pathLst>
            </a:custGeom>
            <a:solidFill>
              <a:srgbClr val="FFAD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3" name="Freeform 57"/>
            <p:cNvSpPr>
              <a:spLocks/>
            </p:cNvSpPr>
            <p:nvPr/>
          </p:nvSpPr>
          <p:spPr bwMode="auto">
            <a:xfrm>
              <a:off x="3996" y="3622"/>
              <a:ext cx="14" cy="14"/>
            </a:xfrm>
            <a:custGeom>
              <a:avLst/>
              <a:gdLst>
                <a:gd name="T0" fmla="*/ 0 w 29"/>
                <a:gd name="T1" fmla="*/ 1 h 27"/>
                <a:gd name="T2" fmla="*/ 0 w 29"/>
                <a:gd name="T3" fmla="*/ 1 h 27"/>
                <a:gd name="T4" fmla="*/ 0 w 29"/>
                <a:gd name="T5" fmla="*/ 1 h 27"/>
                <a:gd name="T6" fmla="*/ 0 w 29"/>
                <a:gd name="T7" fmla="*/ 1 h 27"/>
                <a:gd name="T8" fmla="*/ 0 w 29"/>
                <a:gd name="T9" fmla="*/ 0 h 27"/>
                <a:gd name="T10" fmla="*/ 0 w 29"/>
                <a:gd name="T11" fmla="*/ 0 h 27"/>
                <a:gd name="T12" fmla="*/ 0 w 29"/>
                <a:gd name="T13" fmla="*/ 1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27"/>
                <a:gd name="T23" fmla="*/ 29 w 29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27">
                  <a:moveTo>
                    <a:pt x="0" y="12"/>
                  </a:moveTo>
                  <a:lnTo>
                    <a:pt x="12" y="27"/>
                  </a:lnTo>
                  <a:lnTo>
                    <a:pt x="29" y="27"/>
                  </a:lnTo>
                  <a:lnTo>
                    <a:pt x="12" y="4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AD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4" name="Oval 58"/>
            <p:cNvSpPr>
              <a:spLocks noChangeArrowheads="1"/>
            </p:cNvSpPr>
            <p:nvPr/>
          </p:nvSpPr>
          <p:spPr bwMode="auto">
            <a:xfrm>
              <a:off x="3975" y="3484"/>
              <a:ext cx="64" cy="64"/>
            </a:xfrm>
            <a:prstGeom prst="ellipse">
              <a:avLst/>
            </a:prstGeom>
            <a:solidFill>
              <a:srgbClr val="FF9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" charset="2"/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" charset="2"/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" charset="2"/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" charset="2"/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18485" name="Oval 59"/>
            <p:cNvSpPr>
              <a:spLocks noChangeArrowheads="1"/>
            </p:cNvSpPr>
            <p:nvPr/>
          </p:nvSpPr>
          <p:spPr bwMode="auto">
            <a:xfrm>
              <a:off x="3964" y="3472"/>
              <a:ext cx="69" cy="73"/>
            </a:xfrm>
            <a:prstGeom prst="ellipse">
              <a:avLst/>
            </a:prstGeom>
            <a:solidFill>
              <a:srgbClr val="FF9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" charset="2"/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" charset="2"/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" charset="2"/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" charset="2"/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18486" name="Freeform 60"/>
            <p:cNvSpPr>
              <a:spLocks/>
            </p:cNvSpPr>
            <p:nvPr/>
          </p:nvSpPr>
          <p:spPr bwMode="auto">
            <a:xfrm>
              <a:off x="3983" y="3507"/>
              <a:ext cx="47" cy="30"/>
            </a:xfrm>
            <a:custGeom>
              <a:avLst/>
              <a:gdLst>
                <a:gd name="T0" fmla="*/ 0 w 95"/>
                <a:gd name="T1" fmla="*/ 0 h 60"/>
                <a:gd name="T2" fmla="*/ 0 w 95"/>
                <a:gd name="T3" fmla="*/ 1 h 60"/>
                <a:gd name="T4" fmla="*/ 0 w 95"/>
                <a:gd name="T5" fmla="*/ 1 h 60"/>
                <a:gd name="T6" fmla="*/ 0 w 95"/>
                <a:gd name="T7" fmla="*/ 1 h 60"/>
                <a:gd name="T8" fmla="*/ 0 w 95"/>
                <a:gd name="T9" fmla="*/ 1 h 60"/>
                <a:gd name="T10" fmla="*/ 0 w 95"/>
                <a:gd name="T11" fmla="*/ 1 h 60"/>
                <a:gd name="T12" fmla="*/ 0 w 95"/>
                <a:gd name="T13" fmla="*/ 1 h 60"/>
                <a:gd name="T14" fmla="*/ 0 w 95"/>
                <a:gd name="T15" fmla="*/ 1 h 60"/>
                <a:gd name="T16" fmla="*/ 0 w 95"/>
                <a:gd name="T17" fmla="*/ 0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5"/>
                <a:gd name="T28" fmla="*/ 0 h 60"/>
                <a:gd name="T29" fmla="*/ 95 w 95"/>
                <a:gd name="T30" fmla="*/ 60 h 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5" h="60">
                  <a:moveTo>
                    <a:pt x="95" y="0"/>
                  </a:moveTo>
                  <a:lnTo>
                    <a:pt x="64" y="44"/>
                  </a:lnTo>
                  <a:lnTo>
                    <a:pt x="40" y="54"/>
                  </a:lnTo>
                  <a:lnTo>
                    <a:pt x="23" y="56"/>
                  </a:lnTo>
                  <a:lnTo>
                    <a:pt x="0" y="51"/>
                  </a:lnTo>
                  <a:lnTo>
                    <a:pt x="31" y="60"/>
                  </a:lnTo>
                  <a:lnTo>
                    <a:pt x="61" y="54"/>
                  </a:lnTo>
                  <a:lnTo>
                    <a:pt x="85" y="35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9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7" name="Freeform 61"/>
            <p:cNvSpPr>
              <a:spLocks/>
            </p:cNvSpPr>
            <p:nvPr/>
          </p:nvSpPr>
          <p:spPr bwMode="auto">
            <a:xfrm>
              <a:off x="3975" y="3487"/>
              <a:ext cx="27" cy="22"/>
            </a:xfrm>
            <a:custGeom>
              <a:avLst/>
              <a:gdLst>
                <a:gd name="T0" fmla="*/ 1 w 53"/>
                <a:gd name="T1" fmla="*/ 0 h 45"/>
                <a:gd name="T2" fmla="*/ 1 w 53"/>
                <a:gd name="T3" fmla="*/ 0 h 45"/>
                <a:gd name="T4" fmla="*/ 1 w 53"/>
                <a:gd name="T5" fmla="*/ 0 h 45"/>
                <a:gd name="T6" fmla="*/ 0 w 53"/>
                <a:gd name="T7" fmla="*/ 0 h 45"/>
                <a:gd name="T8" fmla="*/ 0 w 53"/>
                <a:gd name="T9" fmla="*/ 0 h 45"/>
                <a:gd name="T10" fmla="*/ 1 w 53"/>
                <a:gd name="T11" fmla="*/ 0 h 45"/>
                <a:gd name="T12" fmla="*/ 1 w 53"/>
                <a:gd name="T13" fmla="*/ 0 h 45"/>
                <a:gd name="T14" fmla="*/ 1 w 53"/>
                <a:gd name="T15" fmla="*/ 0 h 45"/>
                <a:gd name="T16" fmla="*/ 1 w 53"/>
                <a:gd name="T17" fmla="*/ 0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"/>
                <a:gd name="T28" fmla="*/ 0 h 45"/>
                <a:gd name="T29" fmla="*/ 53 w 53"/>
                <a:gd name="T30" fmla="*/ 45 h 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" h="45">
                  <a:moveTo>
                    <a:pt x="30" y="0"/>
                  </a:moveTo>
                  <a:lnTo>
                    <a:pt x="15" y="0"/>
                  </a:lnTo>
                  <a:lnTo>
                    <a:pt x="5" y="5"/>
                  </a:lnTo>
                  <a:lnTo>
                    <a:pt x="0" y="18"/>
                  </a:lnTo>
                  <a:lnTo>
                    <a:pt x="0" y="41"/>
                  </a:lnTo>
                  <a:lnTo>
                    <a:pt x="15" y="45"/>
                  </a:lnTo>
                  <a:lnTo>
                    <a:pt x="46" y="26"/>
                  </a:lnTo>
                  <a:lnTo>
                    <a:pt x="53" y="5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9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8" name="Freeform 62"/>
            <p:cNvSpPr>
              <a:spLocks/>
            </p:cNvSpPr>
            <p:nvPr/>
          </p:nvSpPr>
          <p:spPr bwMode="auto">
            <a:xfrm>
              <a:off x="3977" y="3489"/>
              <a:ext cx="13" cy="12"/>
            </a:xfrm>
            <a:custGeom>
              <a:avLst/>
              <a:gdLst>
                <a:gd name="T0" fmla="*/ 0 w 27"/>
                <a:gd name="T1" fmla="*/ 1 h 24"/>
                <a:gd name="T2" fmla="*/ 0 w 27"/>
                <a:gd name="T3" fmla="*/ 0 h 24"/>
                <a:gd name="T4" fmla="*/ 0 w 27"/>
                <a:gd name="T5" fmla="*/ 0 h 24"/>
                <a:gd name="T6" fmla="*/ 0 w 27"/>
                <a:gd name="T7" fmla="*/ 1 h 24"/>
                <a:gd name="T8" fmla="*/ 0 w 27"/>
                <a:gd name="T9" fmla="*/ 1 h 24"/>
                <a:gd name="T10" fmla="*/ 0 w 27"/>
                <a:gd name="T11" fmla="*/ 1 h 24"/>
                <a:gd name="T12" fmla="*/ 0 w 27"/>
                <a:gd name="T13" fmla="*/ 1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24"/>
                <a:gd name="T23" fmla="*/ 27 w 27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24">
                  <a:moveTo>
                    <a:pt x="2" y="13"/>
                  </a:moveTo>
                  <a:lnTo>
                    <a:pt x="12" y="0"/>
                  </a:lnTo>
                  <a:lnTo>
                    <a:pt x="27" y="0"/>
                  </a:lnTo>
                  <a:lnTo>
                    <a:pt x="23" y="21"/>
                  </a:lnTo>
                  <a:lnTo>
                    <a:pt x="9" y="24"/>
                  </a:lnTo>
                  <a:lnTo>
                    <a:pt x="0" y="21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FF9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2415" name="Text Box 63"/>
            <p:cNvSpPr txBox="1">
              <a:spLocks noChangeArrowheads="1"/>
            </p:cNvSpPr>
            <p:nvPr/>
          </p:nvSpPr>
          <p:spPr bwMode="auto">
            <a:xfrm>
              <a:off x="4837" y="2496"/>
              <a:ext cx="546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" charset="2"/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" charset="2"/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" charset="2"/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" charset="2"/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x-none" sz="1200" b="1" i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Farm Bill</a:t>
              </a:r>
            </a:p>
          </p:txBody>
        </p:sp>
        <p:sp>
          <p:nvSpPr>
            <p:cNvPr id="18490" name="Oval 64"/>
            <p:cNvSpPr>
              <a:spLocks noChangeArrowheads="1"/>
            </p:cNvSpPr>
            <p:nvPr/>
          </p:nvSpPr>
          <p:spPr bwMode="auto">
            <a:xfrm>
              <a:off x="4030" y="3340"/>
              <a:ext cx="54" cy="61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" charset="2"/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" charset="2"/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" charset="2"/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" charset="2"/>
                <a:defRPr sz="20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/>
              <a:endParaRPr lang="x-none" altLang="x-none"/>
            </a:p>
          </p:txBody>
        </p:sp>
      </p:grpSp>
    </p:spTree>
    <p:extLst>
      <p:ext uri="{BB962C8B-B14F-4D97-AF65-F5344CB8AC3E}">
        <p14:creationId xmlns:p14="http://schemas.microsoft.com/office/powerpoint/2010/main" val="1311977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889D4D8-4C0D-BF43-833C-A02DCBDD2859}"/>
              </a:ext>
            </a:extLst>
          </p:cNvPr>
          <p:cNvSpPr/>
          <p:nvPr/>
        </p:nvSpPr>
        <p:spPr>
          <a:xfrm>
            <a:off x="0" y="29147"/>
            <a:ext cx="9144000" cy="715646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E7BC4D-FC30-2044-A400-F02AD426D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1446" cy="37566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A6DE0E-B807-3644-8449-9021F623E2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21" y="0"/>
            <a:ext cx="3786554" cy="40600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AB0943-9179-8543-AD7B-43CAF0B367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8369"/>
            <a:ext cx="3071446" cy="40796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7903F5-9C63-B947-8579-809D94A07F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5" y="3059720"/>
            <a:ext cx="3798279" cy="37982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454DDE-85DB-9748-901C-AA0EBC2DB9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353" y="1209748"/>
            <a:ext cx="966963" cy="11358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1C07688-5C08-244A-B1B2-20F1EAEAB2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685" y="4288950"/>
            <a:ext cx="1501319" cy="100818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7A98CA1-8DC0-854C-9BE6-FE119CC9AF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960" y="29147"/>
            <a:ext cx="2091521" cy="11712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AD21491-7C65-B049-A84A-61B4F2D7D6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567" y="5297135"/>
            <a:ext cx="1881554" cy="105367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FF7A9E23-ED4B-3144-8EFE-53547FB83BEC}"/>
              </a:ext>
            </a:extLst>
          </p:cNvPr>
          <p:cNvGrpSpPr/>
          <p:nvPr/>
        </p:nvGrpSpPr>
        <p:grpSpPr>
          <a:xfrm>
            <a:off x="3655723" y="2342922"/>
            <a:ext cx="1213033" cy="1946028"/>
            <a:chOff x="4718844" y="3903785"/>
            <a:chExt cx="1213033" cy="194602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A39B801-DEE3-394E-BD91-9AC8B7052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844" y="4904221"/>
              <a:ext cx="1213033" cy="94559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5E7CE68-B484-F84F-A5E8-B1B69C1459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844" y="3903785"/>
              <a:ext cx="1213033" cy="991087"/>
            </a:xfrm>
            <a:prstGeom prst="rect">
              <a:avLst/>
            </a:prstGeom>
          </p:spPr>
        </p:pic>
      </p:grpSp>
      <p:sp>
        <p:nvSpPr>
          <p:cNvPr id="2" name="Freeform 1">
            <a:extLst>
              <a:ext uri="{FF2B5EF4-FFF2-40B4-BE49-F238E27FC236}">
                <a16:creationId xmlns:a16="http://schemas.microsoft.com/office/drawing/2014/main" id="{27CF9A44-C05A-6B45-9C87-788DC695C966}"/>
              </a:ext>
            </a:extLst>
          </p:cNvPr>
          <p:cNvSpPr/>
          <p:nvPr/>
        </p:nvSpPr>
        <p:spPr>
          <a:xfrm>
            <a:off x="3746353" y="1361379"/>
            <a:ext cx="1240829" cy="686224"/>
          </a:xfrm>
          <a:custGeom>
            <a:avLst/>
            <a:gdLst>
              <a:gd name="connsiteX0" fmla="*/ 218145 w 1240829"/>
              <a:gd name="connsiteY0" fmla="*/ 372979 h 686224"/>
              <a:gd name="connsiteX1" fmla="*/ 73766 w 1240829"/>
              <a:gd name="connsiteY1" fmla="*/ 673768 h 686224"/>
              <a:gd name="connsiteX2" fmla="*/ 1240829 w 1240829"/>
              <a:gd name="connsiteY2" fmla="*/ 0 h 68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0829" h="686224">
                <a:moveTo>
                  <a:pt x="218145" y="372979"/>
                </a:moveTo>
                <a:cubicBezTo>
                  <a:pt x="60732" y="554455"/>
                  <a:pt x="-96681" y="735931"/>
                  <a:pt x="73766" y="673768"/>
                </a:cubicBezTo>
                <a:cubicBezTo>
                  <a:pt x="244213" y="611605"/>
                  <a:pt x="1126529" y="90237"/>
                  <a:pt x="1240829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D8D6F647-C9EC-454B-885B-2B15E482980E}"/>
              </a:ext>
            </a:extLst>
          </p:cNvPr>
          <p:cNvSpPr/>
          <p:nvPr/>
        </p:nvSpPr>
        <p:spPr>
          <a:xfrm>
            <a:off x="3733801" y="4243840"/>
            <a:ext cx="1240829" cy="686224"/>
          </a:xfrm>
          <a:custGeom>
            <a:avLst/>
            <a:gdLst>
              <a:gd name="connsiteX0" fmla="*/ 218145 w 1240829"/>
              <a:gd name="connsiteY0" fmla="*/ 372979 h 686224"/>
              <a:gd name="connsiteX1" fmla="*/ 73766 w 1240829"/>
              <a:gd name="connsiteY1" fmla="*/ 673768 h 686224"/>
              <a:gd name="connsiteX2" fmla="*/ 1240829 w 1240829"/>
              <a:gd name="connsiteY2" fmla="*/ 0 h 68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0829" h="686224">
                <a:moveTo>
                  <a:pt x="218145" y="372979"/>
                </a:moveTo>
                <a:cubicBezTo>
                  <a:pt x="60732" y="554455"/>
                  <a:pt x="-96681" y="735931"/>
                  <a:pt x="73766" y="673768"/>
                </a:cubicBezTo>
                <a:cubicBezTo>
                  <a:pt x="244213" y="611605"/>
                  <a:pt x="1126529" y="90237"/>
                  <a:pt x="1240829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968E19-5D89-9C46-AD24-B6B5CF3B436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372" y="6350934"/>
            <a:ext cx="2961943" cy="57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81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4078E-3C24-0B48-9288-D8729A3FF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2766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5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Issues that </a:t>
            </a:r>
            <a:r>
              <a:rPr lang="en-US" b="1" u="sng" dirty="0">
                <a:solidFill>
                  <a:srgbClr val="5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Could</a:t>
            </a:r>
            <a:r>
              <a:rPr lang="en-US" b="1" dirty="0">
                <a:solidFill>
                  <a:srgbClr val="5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Impact Timing of and/or Derail the </a:t>
            </a:r>
            <a:br>
              <a:rPr lang="en-US" b="1" dirty="0">
                <a:solidFill>
                  <a:srgbClr val="5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b="1" dirty="0">
                <a:solidFill>
                  <a:srgbClr val="5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Farm Bill This Year</a:t>
            </a:r>
            <a:br>
              <a:rPr lang="en-US" b="1" dirty="0">
                <a:solidFill>
                  <a:srgbClr val="5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b="1" dirty="0">
              <a:solidFill>
                <a:srgbClr val="5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065CD-425F-6443-8ADF-45C96EF58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923" y="1965681"/>
            <a:ext cx="7886700" cy="4351338"/>
          </a:xfrm>
        </p:spPr>
        <p:txBody>
          <a:bodyPr>
            <a:normAutofit lnSpcReduction="10000"/>
          </a:bodyPr>
          <a:lstStyle/>
          <a:p>
            <a:pPr>
              <a:buClr>
                <a:srgbClr val="0070C0"/>
              </a:buClr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Immigration Reform</a:t>
            </a:r>
          </a:p>
          <a:p>
            <a:pPr>
              <a:buClr>
                <a:srgbClr val="0070C0"/>
              </a:buClr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Welfare Reform</a:t>
            </a:r>
          </a:p>
          <a:p>
            <a:pPr>
              <a:buClr>
                <a:srgbClr val="0070C0"/>
              </a:buClr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Infrastructure </a:t>
            </a:r>
          </a:p>
          <a:p>
            <a:pPr>
              <a:buClr>
                <a:srgbClr val="0070C0"/>
              </a:buClr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Trade</a:t>
            </a:r>
          </a:p>
          <a:p>
            <a:pPr lvl="1">
              <a:buClr>
                <a:srgbClr val="0070C0"/>
              </a:buClr>
              <a:buFont typeface=".AppleSystemUIFont"/>
              <a:buChar char="-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NAFTA</a:t>
            </a:r>
          </a:p>
          <a:p>
            <a:pPr lvl="1">
              <a:buClr>
                <a:srgbClr val="0070C0"/>
              </a:buClr>
              <a:buFont typeface=".AppleSystemUIFont"/>
              <a:buChar char="-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China</a:t>
            </a:r>
          </a:p>
          <a:p>
            <a:pPr lvl="1">
              <a:buClr>
                <a:srgbClr val="0070C0"/>
              </a:buClr>
              <a:buFont typeface=".AppleSystemUIFont"/>
              <a:buChar char="-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TPP</a:t>
            </a:r>
          </a:p>
          <a:p>
            <a:pPr>
              <a:buClr>
                <a:srgbClr val="0070C0"/>
              </a:buClr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Primary elections and November election</a:t>
            </a:r>
          </a:p>
          <a:p>
            <a:pPr lvl="1">
              <a:buClr>
                <a:srgbClr val="0070C0"/>
              </a:buClr>
              <a:buFont typeface=".AppleSystemUIFont"/>
              <a:buChar char="-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Congressional Calendar</a:t>
            </a:r>
          </a:p>
          <a:p>
            <a:pPr>
              <a:buClr>
                <a:srgbClr val="0070C0"/>
              </a:buClr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Outside Groups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1027">
            <a:extLst>
              <a:ext uri="{FF2B5EF4-FFF2-40B4-BE49-F238E27FC236}">
                <a16:creationId xmlns:a16="http://schemas.microsoft.com/office/drawing/2014/main" id="{D3890C9E-DD53-574B-B213-BD67FC6D9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5497"/>
            <a:ext cx="91440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80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971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1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5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China soybean imports from U.S.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457200" y="1773238"/>
          <a:ext cx="4038600" cy="4624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648200" y="1773238"/>
          <a:ext cx="4038600" cy="404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2016/17 data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mil. bu.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U.S. soybean exports</a:t>
                      </a:r>
                      <a:r>
                        <a:rPr lang="en-US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to China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1,332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U.S. soybean exports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2,174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China imports</a:t>
                      </a:r>
                      <a:r>
                        <a:rPr lang="en-US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as share of total </a:t>
                      </a:r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U.S. soybean exports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U.S. soybean production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4,296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China imports as share</a:t>
                      </a:r>
                      <a:r>
                        <a:rPr lang="en-US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of total U.S. soybean production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82836" y="5868608"/>
            <a:ext cx="3699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Source: USDA FAS GATS database and WASDE, January 2018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04460D-1EEB-8042-9A58-148D3C138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294339"/>
            <a:ext cx="9144000" cy="539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50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5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895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83160643-CB45-3A4D-8A4C-BDCB46A22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521" y="-170721"/>
            <a:ext cx="851535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500000"/>
                </a:solidFill>
                <a:latin typeface="Tahoma" charset="0"/>
                <a:ea typeface="Tahoma" charset="0"/>
                <a:cs typeface="Tahoma" charset="0"/>
              </a:rPr>
              <a:t>2018 State Primary Election Dates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AED52859-957A-5A4C-83D0-5DBBB47239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8634897"/>
              </p:ext>
            </p:extLst>
          </p:nvPr>
        </p:nvGraphicFramePr>
        <p:xfrm>
          <a:off x="628650" y="1260349"/>
          <a:ext cx="7858858" cy="5292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B20FA2D2-D4DD-EC46-97AF-9D58E37843A1}"/>
              </a:ext>
            </a:extLst>
          </p:cNvPr>
          <p:cNvSpPr txBox="1"/>
          <p:nvPr/>
        </p:nvSpPr>
        <p:spPr>
          <a:xfrm>
            <a:off x="949572" y="6553199"/>
            <a:ext cx="1653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Texas is March 6th</a:t>
            </a:r>
          </a:p>
        </p:txBody>
      </p:sp>
      <p:sp>
        <p:nvSpPr>
          <p:cNvPr id="19" name="Rectangle 1027">
            <a:extLst>
              <a:ext uri="{FF2B5EF4-FFF2-40B4-BE49-F238E27FC236}">
                <a16:creationId xmlns:a16="http://schemas.microsoft.com/office/drawing/2014/main" id="{ADBAC848-566D-BC4B-9F9D-499E4AB67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09450"/>
            <a:ext cx="91440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80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213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3FF669-5C39-2747-8B79-22E7AA7A9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569" y="0"/>
            <a:ext cx="56368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926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1109</TotalTime>
  <Words>184</Words>
  <Application>Microsoft Macintosh PowerPoint</Application>
  <PresentationFormat>Overhead</PresentationFormat>
  <Paragraphs>54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ＭＳ Ｐゴシック</vt:lpstr>
      <vt:lpstr>.AppleSystemUIFont</vt:lpstr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PowerPoint Presentation</vt:lpstr>
      <vt:lpstr>Presentation Outline</vt:lpstr>
      <vt:lpstr>PowerPoint Presentation</vt:lpstr>
      <vt:lpstr>Issues that Could Impact Timing of and/or Derail the  Farm Bill This Year </vt:lpstr>
      <vt:lpstr>China soybean imports from U.S.</vt:lpstr>
      <vt:lpstr>2018 State Primary Election Dates</vt:lpstr>
      <vt:lpstr>PowerPoint Presentation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89</cp:revision>
  <dcterms:created xsi:type="dcterms:W3CDTF">2018-01-26T20:03:43Z</dcterms:created>
  <dcterms:modified xsi:type="dcterms:W3CDTF">2018-02-12T22:14:35Z</dcterms:modified>
</cp:coreProperties>
</file>